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8288000" cy="10287000"/>
  <p:notesSz cx="6858000" cy="9144000"/>
  <p:embeddedFontLst>
    <p:embeddedFont>
      <p:font typeface="Amatic SC" panose="00000500000000000000"/>
      <p:regular r:id="rId37"/>
    </p:embeddedFont>
    <p:embeddedFont>
      <p:font typeface="Source Code Pro" panose="020B0309030403020204"/>
      <p:regular r:id="rId38"/>
    </p:embeddedFont>
    <p:embeddedFont>
      <p:font typeface="Lato" panose="020F0502020204030203"/>
      <p:regular r:id="rId39"/>
      <p:boldItalic r:id="rId40"/>
    </p:embeddedFont>
    <p:embeddedFont>
      <p:font typeface="Arimo" panose="020B0604020202020204"/>
      <p:regular r:id="rId41"/>
      <p:bold r:id="rId42"/>
      <p:italic r:id="rId43"/>
      <p:boldItalic r:id="rId44"/>
    </p:embeddedFont>
    <p:embeddedFont>
      <p:font typeface="Open Sans Light"/>
      <p:regular r:id="rId45"/>
      <p: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E541ACA-DCEC-4B99-A912-3EC2D3639E58}" styleName="Table_0">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100" d="100"/>
          <a:sy n="100" d="100"/>
        </p:scale>
        <p:origin x="0" y="0"/>
      </p:cViewPr>
      <p:guideLst>
        <p:guide orient="horz" pos="216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 name="Shape 52"/>
        <p:cNvGrpSpPr/>
        <p:nvPr/>
      </p:nvGrpSpPr>
      <p:grpSpPr>
        <a:xfrm>
          <a:off x="0" y="0"/>
          <a:ext cx="0" cy="0"/>
          <a:chOff x="0" y="0"/>
          <a:chExt cx="0" cy="0"/>
        </a:xfrm>
      </p:grpSpPr>
      <p:sp>
        <p:nvSpPr>
          <p:cNvPr id="53" name="Google Shape;53;p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54" name="Google Shape;54;p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3" name="Shape 123"/>
        <p:cNvGrpSpPr/>
        <p:nvPr/>
      </p:nvGrpSpPr>
      <p:grpSpPr>
        <a:xfrm>
          <a:off x="0" y="0"/>
          <a:ext cx="0" cy="0"/>
          <a:chOff x="0" y="0"/>
          <a:chExt cx="0" cy="0"/>
        </a:xfrm>
      </p:grpSpPr>
      <p:sp>
        <p:nvSpPr>
          <p:cNvPr id="124" name="Google Shape;124;p1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5" name="Google Shape;125;p1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1" name="Shape 131"/>
        <p:cNvGrpSpPr/>
        <p:nvPr/>
      </p:nvGrpSpPr>
      <p:grpSpPr>
        <a:xfrm>
          <a:off x="0" y="0"/>
          <a:ext cx="0" cy="0"/>
          <a:chOff x="0" y="0"/>
          <a:chExt cx="0" cy="0"/>
        </a:xfrm>
      </p:grpSpPr>
      <p:sp>
        <p:nvSpPr>
          <p:cNvPr id="132" name="Google Shape;132;p1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33" name="Google Shape;133;p1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7" name="Shape 137"/>
        <p:cNvGrpSpPr/>
        <p:nvPr/>
      </p:nvGrpSpPr>
      <p:grpSpPr>
        <a:xfrm>
          <a:off x="0" y="0"/>
          <a:ext cx="0" cy="0"/>
          <a:chOff x="0" y="0"/>
          <a:chExt cx="0" cy="0"/>
        </a:xfrm>
      </p:grpSpPr>
      <p:sp>
        <p:nvSpPr>
          <p:cNvPr id="138" name="Google Shape;138;p1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39" name="Google Shape;139;p1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3" name="Shape 143"/>
        <p:cNvGrpSpPr/>
        <p:nvPr/>
      </p:nvGrpSpPr>
      <p:grpSpPr>
        <a:xfrm>
          <a:off x="0" y="0"/>
          <a:ext cx="0" cy="0"/>
          <a:chOff x="0" y="0"/>
          <a:chExt cx="0" cy="0"/>
        </a:xfrm>
      </p:grpSpPr>
      <p:sp>
        <p:nvSpPr>
          <p:cNvPr id="144" name="Google Shape;144;p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45" name="Google Shape;145;p1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8" name="Shape 148"/>
        <p:cNvGrpSpPr/>
        <p:nvPr/>
      </p:nvGrpSpPr>
      <p:grpSpPr>
        <a:xfrm>
          <a:off x="0" y="0"/>
          <a:ext cx="0" cy="0"/>
          <a:chOff x="0" y="0"/>
          <a:chExt cx="0" cy="0"/>
        </a:xfrm>
      </p:grpSpPr>
      <p:sp>
        <p:nvSpPr>
          <p:cNvPr id="149" name="Google Shape;149;p1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0" name="Google Shape;150;p1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5" name="Shape 155"/>
        <p:cNvGrpSpPr/>
        <p:nvPr/>
      </p:nvGrpSpPr>
      <p:grpSpPr>
        <a:xfrm>
          <a:off x="0" y="0"/>
          <a:ext cx="0" cy="0"/>
          <a:chOff x="0" y="0"/>
          <a:chExt cx="0" cy="0"/>
        </a:xfrm>
      </p:grpSpPr>
      <p:sp>
        <p:nvSpPr>
          <p:cNvPr id="156" name="Google Shape;156;p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57" name="Google Shape;157;p1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6" name="Shape 166"/>
        <p:cNvGrpSpPr/>
        <p:nvPr/>
      </p:nvGrpSpPr>
      <p:grpSpPr>
        <a:xfrm>
          <a:off x="0" y="0"/>
          <a:ext cx="0" cy="0"/>
          <a:chOff x="0" y="0"/>
          <a:chExt cx="0" cy="0"/>
        </a:xfrm>
      </p:grpSpPr>
      <p:sp>
        <p:nvSpPr>
          <p:cNvPr id="167" name="Google Shape;167;p1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68" name="Google Shape;168;p1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8" name="Shape 178"/>
        <p:cNvGrpSpPr/>
        <p:nvPr/>
      </p:nvGrpSpPr>
      <p:grpSpPr>
        <a:xfrm>
          <a:off x="0" y="0"/>
          <a:ext cx="0" cy="0"/>
          <a:chOff x="0" y="0"/>
          <a:chExt cx="0" cy="0"/>
        </a:xfrm>
      </p:grpSpPr>
      <p:sp>
        <p:nvSpPr>
          <p:cNvPr id="179" name="Google Shape;179;p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80" name="Google Shape;180;p1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p1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94" name="Google Shape;194;p1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6" name="Shape 206"/>
        <p:cNvGrpSpPr/>
        <p:nvPr/>
      </p:nvGrpSpPr>
      <p:grpSpPr>
        <a:xfrm>
          <a:off x="0" y="0"/>
          <a:ext cx="0" cy="0"/>
          <a:chOff x="0" y="0"/>
          <a:chExt cx="0" cy="0"/>
        </a:xfrm>
      </p:grpSpPr>
      <p:sp>
        <p:nvSpPr>
          <p:cNvPr id="207" name="Google Shape;207;p1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08" name="Google Shape;208;p1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 name="Shape 59"/>
        <p:cNvGrpSpPr/>
        <p:nvPr/>
      </p:nvGrpSpPr>
      <p:grpSpPr>
        <a:xfrm>
          <a:off x="0" y="0"/>
          <a:ext cx="0" cy="0"/>
          <a:chOff x="0" y="0"/>
          <a:chExt cx="0" cy="0"/>
        </a:xfrm>
      </p:grpSpPr>
      <p:sp>
        <p:nvSpPr>
          <p:cNvPr id="60" name="Google Shape;60;p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1" name="Google Shape;61;p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5" name="Shape 215"/>
        <p:cNvGrpSpPr/>
        <p:nvPr/>
      </p:nvGrpSpPr>
      <p:grpSpPr>
        <a:xfrm>
          <a:off x="0" y="0"/>
          <a:ext cx="0" cy="0"/>
          <a:chOff x="0" y="0"/>
          <a:chExt cx="0" cy="0"/>
        </a:xfrm>
      </p:grpSpPr>
      <p:sp>
        <p:nvSpPr>
          <p:cNvPr id="216" name="Google Shape;216;p2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17" name="Google Shape;217;p2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1" name="Shape 221"/>
        <p:cNvGrpSpPr/>
        <p:nvPr/>
      </p:nvGrpSpPr>
      <p:grpSpPr>
        <a:xfrm>
          <a:off x="0" y="0"/>
          <a:ext cx="0" cy="0"/>
          <a:chOff x="0" y="0"/>
          <a:chExt cx="0" cy="0"/>
        </a:xfrm>
      </p:grpSpPr>
      <p:sp>
        <p:nvSpPr>
          <p:cNvPr id="222" name="Google Shape;222;p2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23" name="Google Shape;223;p21: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0" name="Shape 230"/>
        <p:cNvGrpSpPr/>
        <p:nvPr/>
      </p:nvGrpSpPr>
      <p:grpSpPr>
        <a:xfrm>
          <a:off x="0" y="0"/>
          <a:ext cx="0" cy="0"/>
          <a:chOff x="0" y="0"/>
          <a:chExt cx="0" cy="0"/>
        </a:xfrm>
      </p:grpSpPr>
      <p:sp>
        <p:nvSpPr>
          <p:cNvPr id="231" name="Google Shape;231;p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2" name="Google Shape;232;p22: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7" name="Shape 237"/>
        <p:cNvGrpSpPr/>
        <p:nvPr/>
      </p:nvGrpSpPr>
      <p:grpSpPr>
        <a:xfrm>
          <a:off x="0" y="0"/>
          <a:ext cx="0" cy="0"/>
          <a:chOff x="0" y="0"/>
          <a:chExt cx="0" cy="0"/>
        </a:xfrm>
      </p:grpSpPr>
      <p:sp>
        <p:nvSpPr>
          <p:cNvPr id="238" name="Google Shape;238;p2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39" name="Google Shape;239;p2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4" name="Shape 244"/>
        <p:cNvGrpSpPr/>
        <p:nvPr/>
      </p:nvGrpSpPr>
      <p:grpSpPr>
        <a:xfrm>
          <a:off x="0" y="0"/>
          <a:ext cx="0" cy="0"/>
          <a:chOff x="0" y="0"/>
          <a:chExt cx="0" cy="0"/>
        </a:xfrm>
      </p:grpSpPr>
      <p:sp>
        <p:nvSpPr>
          <p:cNvPr id="245" name="Google Shape;245;p2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6" name="Google Shape;246;p2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9" name="Shape 249"/>
        <p:cNvGrpSpPr/>
        <p:nvPr/>
      </p:nvGrpSpPr>
      <p:grpSpPr>
        <a:xfrm>
          <a:off x="0" y="0"/>
          <a:ext cx="0" cy="0"/>
          <a:chOff x="0" y="0"/>
          <a:chExt cx="0" cy="0"/>
        </a:xfrm>
      </p:grpSpPr>
      <p:sp>
        <p:nvSpPr>
          <p:cNvPr id="250" name="Google Shape;250;p2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1" name="Google Shape;251;p2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257" name="Shape 257"/>
        <p:cNvGrpSpPr/>
        <p:nvPr/>
      </p:nvGrpSpPr>
      <p:grpSpPr>
        <a:xfrm>
          <a:off x="0" y="0"/>
          <a:ext cx="0" cy="0"/>
          <a:chOff x="0" y="0"/>
          <a:chExt cx="0" cy="0"/>
        </a:xfrm>
      </p:grpSpPr>
      <p:sp>
        <p:nvSpPr>
          <p:cNvPr id="258" name="Google Shape;258;p2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59" name="Google Shape;259;p2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5" name="Shape 265"/>
        <p:cNvGrpSpPr/>
        <p:nvPr/>
      </p:nvGrpSpPr>
      <p:grpSpPr>
        <a:xfrm>
          <a:off x="0" y="0"/>
          <a:ext cx="0" cy="0"/>
          <a:chOff x="0" y="0"/>
          <a:chExt cx="0" cy="0"/>
        </a:xfrm>
      </p:grpSpPr>
      <p:sp>
        <p:nvSpPr>
          <p:cNvPr id="266" name="Google Shape;266;p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67" name="Google Shape;267;p2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73" name="Shape 273"/>
        <p:cNvGrpSpPr/>
        <p:nvPr/>
      </p:nvGrpSpPr>
      <p:grpSpPr>
        <a:xfrm>
          <a:off x="0" y="0"/>
          <a:ext cx="0" cy="0"/>
          <a:chOff x="0" y="0"/>
          <a:chExt cx="0" cy="0"/>
        </a:xfrm>
      </p:grpSpPr>
      <p:sp>
        <p:nvSpPr>
          <p:cNvPr id="274" name="Google Shape;274;p2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75" name="Google Shape;275;p2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1" name="Shape 281"/>
        <p:cNvGrpSpPr/>
        <p:nvPr/>
      </p:nvGrpSpPr>
      <p:grpSpPr>
        <a:xfrm>
          <a:off x="0" y="0"/>
          <a:ext cx="0" cy="0"/>
          <a:chOff x="0" y="0"/>
          <a:chExt cx="0" cy="0"/>
        </a:xfrm>
      </p:grpSpPr>
      <p:sp>
        <p:nvSpPr>
          <p:cNvPr id="282" name="Google Shape;282;p2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3" name="Google Shape;283;p2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74" name="Shape 74"/>
        <p:cNvGrpSpPr/>
        <p:nvPr/>
      </p:nvGrpSpPr>
      <p:grpSpPr>
        <a:xfrm>
          <a:off x="0" y="0"/>
          <a:ext cx="0" cy="0"/>
          <a:chOff x="0" y="0"/>
          <a:chExt cx="0" cy="0"/>
        </a:xfrm>
      </p:grpSpPr>
      <p:sp>
        <p:nvSpPr>
          <p:cNvPr id="75" name="Google Shape;75;p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6" name="Google Shape;76;p3: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87" name="Shape 287"/>
        <p:cNvGrpSpPr/>
        <p:nvPr/>
      </p:nvGrpSpPr>
      <p:grpSpPr>
        <a:xfrm>
          <a:off x="0" y="0"/>
          <a:ext cx="0" cy="0"/>
          <a:chOff x="0" y="0"/>
          <a:chExt cx="0" cy="0"/>
        </a:xfrm>
      </p:grpSpPr>
      <p:sp>
        <p:nvSpPr>
          <p:cNvPr id="288" name="Google Shape;288;p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89" name="Google Shape;289;p30: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82" name="Shape 82"/>
        <p:cNvGrpSpPr/>
        <p:nvPr/>
      </p:nvGrpSpPr>
      <p:grpSpPr>
        <a:xfrm>
          <a:off x="0" y="0"/>
          <a:ext cx="0" cy="0"/>
          <a:chOff x="0" y="0"/>
          <a:chExt cx="0" cy="0"/>
        </a:xfrm>
      </p:grpSpPr>
      <p:sp>
        <p:nvSpPr>
          <p:cNvPr id="83" name="Google Shape;83;p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4" name="Google Shape;84;p4: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 name="Shape 90"/>
        <p:cNvGrpSpPr/>
        <p:nvPr/>
      </p:nvGrpSpPr>
      <p:grpSpPr>
        <a:xfrm>
          <a:off x="0" y="0"/>
          <a:ext cx="0" cy="0"/>
          <a:chOff x="0" y="0"/>
          <a:chExt cx="0" cy="0"/>
        </a:xfrm>
      </p:grpSpPr>
      <p:sp>
        <p:nvSpPr>
          <p:cNvPr id="91" name="Google Shape;91;p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2" name="Google Shape;92;p5: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 name="Shape 98"/>
        <p:cNvGrpSpPr/>
        <p:nvPr/>
      </p:nvGrpSpPr>
      <p:grpSpPr>
        <a:xfrm>
          <a:off x="0" y="0"/>
          <a:ext cx="0" cy="0"/>
          <a:chOff x="0" y="0"/>
          <a:chExt cx="0" cy="0"/>
        </a:xfrm>
      </p:grpSpPr>
      <p:sp>
        <p:nvSpPr>
          <p:cNvPr id="99" name="Google Shape;99;p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0" name="Google Shape;100;p6: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4" name="Shape 104"/>
        <p:cNvGrpSpPr/>
        <p:nvPr/>
      </p:nvGrpSpPr>
      <p:grpSpPr>
        <a:xfrm>
          <a:off x="0" y="0"/>
          <a:ext cx="0" cy="0"/>
          <a:chOff x="0" y="0"/>
          <a:chExt cx="0" cy="0"/>
        </a:xfrm>
      </p:grpSpPr>
      <p:sp>
        <p:nvSpPr>
          <p:cNvPr id="105" name="Google Shape;105;p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6" name="Google Shape;106;p7: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0" name="Shape 110"/>
        <p:cNvGrpSpPr/>
        <p:nvPr/>
      </p:nvGrpSpPr>
      <p:grpSpPr>
        <a:xfrm>
          <a:off x="0" y="0"/>
          <a:ext cx="0" cy="0"/>
          <a:chOff x="0" y="0"/>
          <a:chExt cx="0" cy="0"/>
        </a:xfrm>
      </p:grpSpPr>
      <p:sp>
        <p:nvSpPr>
          <p:cNvPr id="111" name="Google Shape;111;p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2" name="Google Shape;112;p8: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6" name="Shape 116"/>
        <p:cNvGrpSpPr/>
        <p:nvPr/>
      </p:nvGrpSpPr>
      <p:grpSpPr>
        <a:xfrm>
          <a:off x="0" y="0"/>
          <a:ext cx="0" cy="0"/>
          <a:chOff x="0" y="0"/>
          <a:chExt cx="0" cy="0"/>
        </a:xfrm>
      </p:grpSpPr>
      <p:sp>
        <p:nvSpPr>
          <p:cNvPr id="117" name="Google Shape;117;p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18" name="Google Shape;118;p9:notes"/>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1"/>
        </a:solidFill>
        <a:effectLst/>
      </p:bgPr>
    </p:bg>
    <p:spTree>
      <p:nvGrpSpPr>
        <p:cNvPr id="9" name="Shape 9"/>
        <p:cNvGrpSpPr/>
        <p:nvPr/>
      </p:nvGrpSpPr>
      <p:grpSpPr>
        <a:xfrm>
          <a:off x="0" y="0"/>
          <a:ext cx="0" cy="0"/>
          <a:chOff x="0" y="0"/>
          <a:chExt cx="0" cy="0"/>
        </a:xfrm>
      </p:grpSpPr>
      <p:sp>
        <p:nvSpPr>
          <p:cNvPr id="10" name="Google Shape;10;g121e4c6dda7_1_123"/>
          <p:cNvSpPr/>
          <p:nvPr/>
        </p:nvSpPr>
        <p:spPr>
          <a:xfrm>
            <a:off x="0" y="0"/>
            <a:ext cx="18288000" cy="6858000"/>
          </a:xfrm>
          <a:prstGeom prst="rect">
            <a:avLst/>
          </a:pr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sp>
        <p:nvSpPr>
          <p:cNvPr id="11" name="Google Shape;11;g121e4c6dda7_1_123"/>
          <p:cNvSpPr txBox="1"/>
          <p:nvPr>
            <p:ph type="ctrTitle"/>
          </p:nvPr>
        </p:nvSpPr>
        <p:spPr>
          <a:xfrm>
            <a:off x="623400" y="784300"/>
            <a:ext cx="17041200" cy="53808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p:txBody>
      </p:sp>
      <p:sp>
        <p:nvSpPr>
          <p:cNvPr id="12" name="Google Shape;12;g121e4c6dda7_1_123"/>
          <p:cNvSpPr txBox="1"/>
          <p:nvPr>
            <p:ph type="subTitle" idx="1"/>
          </p:nvPr>
        </p:nvSpPr>
        <p:spPr>
          <a:xfrm>
            <a:off x="623400" y="7780800"/>
            <a:ext cx="17041200" cy="1412400"/>
          </a:xfrm>
          <a:prstGeom prst="rect">
            <a:avLst/>
          </a:prstGeom>
        </p:spPr>
        <p:txBody>
          <a:bodyPr spcFirstLastPara="1" wrap="square" lIns="182850" tIns="182850" rIns="182850" bIns="182850" anchor="ctr" anchorCtr="0">
            <a:normAutofit/>
          </a:bodyPr>
          <a:lstStyle>
            <a:lvl1pPr lvl="0" algn="ctr">
              <a:lnSpc>
                <a:spcPct val="100000"/>
              </a:lnSpc>
              <a:spcBef>
                <a:spcPts val="0"/>
              </a:spcBef>
              <a:spcAft>
                <a:spcPts val="0"/>
              </a:spcAft>
              <a:buClr>
                <a:schemeClr val="accent1"/>
              </a:buClr>
              <a:buSzPts val="4200"/>
              <a:buNone/>
              <a:defRPr sz="4200" b="1">
                <a:solidFill>
                  <a:schemeClr val="accent1"/>
                </a:solidFill>
              </a:defRPr>
            </a:lvl1pPr>
            <a:lvl2pPr lvl="1" algn="ctr">
              <a:lnSpc>
                <a:spcPct val="100000"/>
              </a:lnSpc>
              <a:spcBef>
                <a:spcPts val="0"/>
              </a:spcBef>
              <a:spcAft>
                <a:spcPts val="0"/>
              </a:spcAft>
              <a:buClr>
                <a:schemeClr val="accent1"/>
              </a:buClr>
              <a:buSzPts val="4200"/>
              <a:buNone/>
              <a:defRPr sz="4200" b="1">
                <a:solidFill>
                  <a:schemeClr val="accent1"/>
                </a:solidFill>
              </a:defRPr>
            </a:lvl2pPr>
            <a:lvl3pPr lvl="2" algn="ctr">
              <a:lnSpc>
                <a:spcPct val="100000"/>
              </a:lnSpc>
              <a:spcBef>
                <a:spcPts val="0"/>
              </a:spcBef>
              <a:spcAft>
                <a:spcPts val="0"/>
              </a:spcAft>
              <a:buClr>
                <a:schemeClr val="accent1"/>
              </a:buClr>
              <a:buSzPts val="4200"/>
              <a:buNone/>
              <a:defRPr sz="4200" b="1">
                <a:solidFill>
                  <a:schemeClr val="accent1"/>
                </a:solidFill>
              </a:defRPr>
            </a:lvl3pPr>
            <a:lvl4pPr lvl="3" algn="ctr">
              <a:lnSpc>
                <a:spcPct val="100000"/>
              </a:lnSpc>
              <a:spcBef>
                <a:spcPts val="0"/>
              </a:spcBef>
              <a:spcAft>
                <a:spcPts val="0"/>
              </a:spcAft>
              <a:buClr>
                <a:schemeClr val="accent1"/>
              </a:buClr>
              <a:buSzPts val="4200"/>
              <a:buNone/>
              <a:defRPr sz="4200" b="1">
                <a:solidFill>
                  <a:schemeClr val="accent1"/>
                </a:solidFill>
              </a:defRPr>
            </a:lvl4pPr>
            <a:lvl5pPr lvl="4" algn="ctr">
              <a:lnSpc>
                <a:spcPct val="100000"/>
              </a:lnSpc>
              <a:spcBef>
                <a:spcPts val="0"/>
              </a:spcBef>
              <a:spcAft>
                <a:spcPts val="0"/>
              </a:spcAft>
              <a:buClr>
                <a:schemeClr val="accent1"/>
              </a:buClr>
              <a:buSzPts val="4200"/>
              <a:buNone/>
              <a:defRPr sz="4200" b="1">
                <a:solidFill>
                  <a:schemeClr val="accent1"/>
                </a:solidFill>
              </a:defRPr>
            </a:lvl5pPr>
            <a:lvl6pPr lvl="5" algn="ctr">
              <a:lnSpc>
                <a:spcPct val="100000"/>
              </a:lnSpc>
              <a:spcBef>
                <a:spcPts val="0"/>
              </a:spcBef>
              <a:spcAft>
                <a:spcPts val="0"/>
              </a:spcAft>
              <a:buClr>
                <a:schemeClr val="accent1"/>
              </a:buClr>
              <a:buSzPts val="4200"/>
              <a:buNone/>
              <a:defRPr sz="4200" b="1">
                <a:solidFill>
                  <a:schemeClr val="accent1"/>
                </a:solidFill>
              </a:defRPr>
            </a:lvl6pPr>
            <a:lvl7pPr lvl="6" algn="ctr">
              <a:lnSpc>
                <a:spcPct val="100000"/>
              </a:lnSpc>
              <a:spcBef>
                <a:spcPts val="0"/>
              </a:spcBef>
              <a:spcAft>
                <a:spcPts val="0"/>
              </a:spcAft>
              <a:buClr>
                <a:schemeClr val="accent1"/>
              </a:buClr>
              <a:buSzPts val="4200"/>
              <a:buNone/>
              <a:defRPr sz="4200" b="1">
                <a:solidFill>
                  <a:schemeClr val="accent1"/>
                </a:solidFill>
              </a:defRPr>
            </a:lvl7pPr>
            <a:lvl8pPr lvl="7" algn="ctr">
              <a:lnSpc>
                <a:spcPct val="100000"/>
              </a:lnSpc>
              <a:spcBef>
                <a:spcPts val="0"/>
              </a:spcBef>
              <a:spcAft>
                <a:spcPts val="0"/>
              </a:spcAft>
              <a:buClr>
                <a:schemeClr val="accent1"/>
              </a:buClr>
              <a:buSzPts val="4200"/>
              <a:buNone/>
              <a:defRPr sz="4200" b="1">
                <a:solidFill>
                  <a:schemeClr val="accent1"/>
                </a:solidFill>
              </a:defRPr>
            </a:lvl8pPr>
            <a:lvl9pPr lvl="8" algn="ctr">
              <a:lnSpc>
                <a:spcPct val="100000"/>
              </a:lnSpc>
              <a:spcBef>
                <a:spcPts val="0"/>
              </a:spcBef>
              <a:spcAft>
                <a:spcPts val="0"/>
              </a:spcAft>
              <a:buClr>
                <a:schemeClr val="accent1"/>
              </a:buClr>
              <a:buSzPts val="4200"/>
              <a:buNone/>
              <a:defRPr sz="4200" b="1">
                <a:solidFill>
                  <a:schemeClr val="accent1"/>
                </a:solidFill>
              </a:defRPr>
            </a:lvl9pPr>
          </a:lstStyle>
          <a:p/>
        </p:txBody>
      </p:sp>
      <p:sp>
        <p:nvSpPr>
          <p:cNvPr id="13" name="Google Shape;13;g121e4c6dda7_1_123"/>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6" name="Shape 46"/>
        <p:cNvGrpSpPr/>
        <p:nvPr/>
      </p:nvGrpSpPr>
      <p:grpSpPr>
        <a:xfrm>
          <a:off x="0" y="0"/>
          <a:ext cx="0" cy="0"/>
          <a:chOff x="0" y="0"/>
          <a:chExt cx="0" cy="0"/>
        </a:xfrm>
      </p:grpSpPr>
      <p:sp>
        <p:nvSpPr>
          <p:cNvPr id="47" name="Google Shape;47;g121e4c6dda7_1_160"/>
          <p:cNvSpPr txBox="1"/>
          <p:nvPr>
            <p:ph type="title" hasCustomPrompt="1"/>
          </p:nvPr>
        </p:nvSpPr>
        <p:spPr>
          <a:xfrm>
            <a:off x="623400" y="2480550"/>
            <a:ext cx="17041200" cy="3963600"/>
          </a:xfrm>
          <a:prstGeom prst="rect">
            <a:avLst/>
          </a:prstGeom>
        </p:spPr>
        <p:txBody>
          <a:bodyPr spcFirstLastPara="1" wrap="square" lIns="182850" tIns="182850" rIns="182850" bIns="182850" anchor="b" anchorCtr="0">
            <a:normAutofit/>
          </a:bodyPr>
          <a:lstStyle>
            <a:lvl1pPr lvl="0" algn="ctr">
              <a:spcBef>
                <a:spcPts val="0"/>
              </a:spcBef>
              <a:spcAft>
                <a:spcPts val="0"/>
              </a:spcAft>
              <a:buClr>
                <a:schemeClr val="lt1"/>
              </a:buClr>
              <a:buSzPts val="24000"/>
              <a:buNone/>
              <a:defRPr sz="24000">
                <a:solidFill>
                  <a:schemeClr val="lt1"/>
                </a:solidFill>
                <a:highlight>
                  <a:schemeClr val="accent1"/>
                </a:highlight>
              </a:defRPr>
            </a:lvl1pPr>
            <a:lvl2pPr lvl="1" algn="ctr">
              <a:spcBef>
                <a:spcPts val="0"/>
              </a:spcBef>
              <a:spcAft>
                <a:spcPts val="0"/>
              </a:spcAft>
              <a:buClr>
                <a:schemeClr val="lt1"/>
              </a:buClr>
              <a:buSzPts val="24000"/>
              <a:buNone/>
              <a:defRPr sz="24000">
                <a:solidFill>
                  <a:schemeClr val="lt1"/>
                </a:solidFill>
                <a:highlight>
                  <a:schemeClr val="accent1"/>
                </a:highlight>
              </a:defRPr>
            </a:lvl2pPr>
            <a:lvl3pPr lvl="2" algn="ctr">
              <a:spcBef>
                <a:spcPts val="0"/>
              </a:spcBef>
              <a:spcAft>
                <a:spcPts val="0"/>
              </a:spcAft>
              <a:buClr>
                <a:schemeClr val="lt1"/>
              </a:buClr>
              <a:buSzPts val="24000"/>
              <a:buNone/>
              <a:defRPr sz="24000">
                <a:solidFill>
                  <a:schemeClr val="lt1"/>
                </a:solidFill>
                <a:highlight>
                  <a:schemeClr val="accent1"/>
                </a:highlight>
              </a:defRPr>
            </a:lvl3pPr>
            <a:lvl4pPr lvl="3" algn="ctr">
              <a:spcBef>
                <a:spcPts val="0"/>
              </a:spcBef>
              <a:spcAft>
                <a:spcPts val="0"/>
              </a:spcAft>
              <a:buClr>
                <a:schemeClr val="lt1"/>
              </a:buClr>
              <a:buSzPts val="24000"/>
              <a:buNone/>
              <a:defRPr sz="24000">
                <a:solidFill>
                  <a:schemeClr val="lt1"/>
                </a:solidFill>
                <a:highlight>
                  <a:schemeClr val="accent1"/>
                </a:highlight>
              </a:defRPr>
            </a:lvl4pPr>
            <a:lvl5pPr lvl="4" algn="ctr">
              <a:spcBef>
                <a:spcPts val="0"/>
              </a:spcBef>
              <a:spcAft>
                <a:spcPts val="0"/>
              </a:spcAft>
              <a:buClr>
                <a:schemeClr val="lt1"/>
              </a:buClr>
              <a:buSzPts val="24000"/>
              <a:buNone/>
              <a:defRPr sz="24000">
                <a:solidFill>
                  <a:schemeClr val="lt1"/>
                </a:solidFill>
                <a:highlight>
                  <a:schemeClr val="accent1"/>
                </a:highlight>
              </a:defRPr>
            </a:lvl5pPr>
            <a:lvl6pPr lvl="5" algn="ctr">
              <a:spcBef>
                <a:spcPts val="0"/>
              </a:spcBef>
              <a:spcAft>
                <a:spcPts val="0"/>
              </a:spcAft>
              <a:buClr>
                <a:schemeClr val="lt1"/>
              </a:buClr>
              <a:buSzPts val="24000"/>
              <a:buNone/>
              <a:defRPr sz="24000">
                <a:solidFill>
                  <a:schemeClr val="lt1"/>
                </a:solidFill>
                <a:highlight>
                  <a:schemeClr val="accent1"/>
                </a:highlight>
              </a:defRPr>
            </a:lvl6pPr>
            <a:lvl7pPr lvl="6" algn="ctr">
              <a:spcBef>
                <a:spcPts val="0"/>
              </a:spcBef>
              <a:spcAft>
                <a:spcPts val="0"/>
              </a:spcAft>
              <a:buClr>
                <a:schemeClr val="lt1"/>
              </a:buClr>
              <a:buSzPts val="24000"/>
              <a:buNone/>
              <a:defRPr sz="24000">
                <a:solidFill>
                  <a:schemeClr val="lt1"/>
                </a:solidFill>
                <a:highlight>
                  <a:schemeClr val="accent1"/>
                </a:highlight>
              </a:defRPr>
            </a:lvl7pPr>
            <a:lvl8pPr lvl="7" algn="ctr">
              <a:spcBef>
                <a:spcPts val="0"/>
              </a:spcBef>
              <a:spcAft>
                <a:spcPts val="0"/>
              </a:spcAft>
              <a:buClr>
                <a:schemeClr val="lt1"/>
              </a:buClr>
              <a:buSzPts val="24000"/>
              <a:buNone/>
              <a:defRPr sz="24000">
                <a:solidFill>
                  <a:schemeClr val="lt1"/>
                </a:solidFill>
                <a:highlight>
                  <a:schemeClr val="accent1"/>
                </a:highlight>
              </a:defRPr>
            </a:lvl8pPr>
            <a:lvl9pPr lvl="8" algn="ctr">
              <a:spcBef>
                <a:spcPts val="0"/>
              </a:spcBef>
              <a:spcAft>
                <a:spcPts val="0"/>
              </a:spcAft>
              <a:buClr>
                <a:schemeClr val="lt1"/>
              </a:buClr>
              <a:buSzPts val="24000"/>
              <a:buNone/>
              <a:defRPr sz="24000">
                <a:solidFill>
                  <a:schemeClr val="lt1"/>
                </a:solidFill>
                <a:highlight>
                  <a:schemeClr val="accent1"/>
                </a:highlight>
              </a:defRPr>
            </a:lvl9pPr>
          </a:lstStyle>
          <a:p>
            <a:r>
              <a:t>xx%</a:t>
            </a:r>
          </a:p>
        </p:txBody>
      </p:sp>
      <p:sp>
        <p:nvSpPr>
          <p:cNvPr id="48" name="Google Shape;48;g121e4c6dda7_1_160"/>
          <p:cNvSpPr txBox="1"/>
          <p:nvPr>
            <p:ph type="body" idx="1"/>
          </p:nvPr>
        </p:nvSpPr>
        <p:spPr>
          <a:xfrm>
            <a:off x="623400" y="66092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Clr>
                <a:schemeClr val="accent1"/>
              </a:buClr>
              <a:buSzPts val="3600"/>
              <a:buChar char="●"/>
              <a:defRPr>
                <a:solidFill>
                  <a:schemeClr val="accent1"/>
                </a:solidFill>
                <a:highlight>
                  <a:schemeClr val="dk1"/>
                </a:highlight>
              </a:defRPr>
            </a:lvl1pPr>
            <a:lvl2pPr marL="914400" lvl="1" indent="-406400" algn="ctr">
              <a:spcBef>
                <a:spcPts val="0"/>
              </a:spcBef>
              <a:spcAft>
                <a:spcPts val="0"/>
              </a:spcAft>
              <a:buClr>
                <a:schemeClr val="accent1"/>
              </a:buClr>
              <a:buSzPts val="2800"/>
              <a:buChar char="○"/>
              <a:defRPr>
                <a:solidFill>
                  <a:schemeClr val="accent1"/>
                </a:solidFill>
                <a:highlight>
                  <a:schemeClr val="dk1"/>
                </a:highlight>
              </a:defRPr>
            </a:lvl2pPr>
            <a:lvl3pPr marL="1371600" lvl="2" indent="-406400" algn="ctr">
              <a:spcBef>
                <a:spcPts val="0"/>
              </a:spcBef>
              <a:spcAft>
                <a:spcPts val="0"/>
              </a:spcAft>
              <a:buClr>
                <a:schemeClr val="accent1"/>
              </a:buClr>
              <a:buSzPts val="2800"/>
              <a:buChar char="■"/>
              <a:defRPr>
                <a:solidFill>
                  <a:schemeClr val="accent1"/>
                </a:solidFill>
                <a:highlight>
                  <a:schemeClr val="dk1"/>
                </a:highlight>
              </a:defRPr>
            </a:lvl3pPr>
            <a:lvl4pPr marL="1828800" lvl="3" indent="-406400" algn="ctr">
              <a:spcBef>
                <a:spcPts val="0"/>
              </a:spcBef>
              <a:spcAft>
                <a:spcPts val="0"/>
              </a:spcAft>
              <a:buClr>
                <a:schemeClr val="accent1"/>
              </a:buClr>
              <a:buSzPts val="2800"/>
              <a:buChar char="●"/>
              <a:defRPr>
                <a:solidFill>
                  <a:schemeClr val="accent1"/>
                </a:solidFill>
                <a:highlight>
                  <a:schemeClr val="dk1"/>
                </a:highlight>
              </a:defRPr>
            </a:lvl4pPr>
            <a:lvl5pPr marL="2286000" lvl="4" indent="-406400" algn="ctr">
              <a:spcBef>
                <a:spcPts val="0"/>
              </a:spcBef>
              <a:spcAft>
                <a:spcPts val="0"/>
              </a:spcAft>
              <a:buClr>
                <a:schemeClr val="accent1"/>
              </a:buClr>
              <a:buSzPts val="2800"/>
              <a:buChar char="○"/>
              <a:defRPr>
                <a:solidFill>
                  <a:schemeClr val="accent1"/>
                </a:solidFill>
                <a:highlight>
                  <a:schemeClr val="dk1"/>
                </a:highlight>
              </a:defRPr>
            </a:lvl5pPr>
            <a:lvl6pPr marL="2743200" lvl="5" indent="-406400" algn="ctr">
              <a:spcBef>
                <a:spcPts val="0"/>
              </a:spcBef>
              <a:spcAft>
                <a:spcPts val="0"/>
              </a:spcAft>
              <a:buClr>
                <a:schemeClr val="accent1"/>
              </a:buClr>
              <a:buSzPts val="2800"/>
              <a:buChar char="■"/>
              <a:defRPr>
                <a:solidFill>
                  <a:schemeClr val="accent1"/>
                </a:solidFill>
                <a:highlight>
                  <a:schemeClr val="dk1"/>
                </a:highlight>
              </a:defRPr>
            </a:lvl6pPr>
            <a:lvl7pPr marL="3200400" lvl="6" indent="-406400" algn="ctr">
              <a:spcBef>
                <a:spcPts val="0"/>
              </a:spcBef>
              <a:spcAft>
                <a:spcPts val="0"/>
              </a:spcAft>
              <a:buClr>
                <a:schemeClr val="accent1"/>
              </a:buClr>
              <a:buSzPts val="2800"/>
              <a:buChar char="●"/>
              <a:defRPr>
                <a:solidFill>
                  <a:schemeClr val="accent1"/>
                </a:solidFill>
                <a:highlight>
                  <a:schemeClr val="dk1"/>
                </a:highlight>
              </a:defRPr>
            </a:lvl7pPr>
            <a:lvl8pPr marL="3657600" lvl="7" indent="-406400" algn="ctr">
              <a:spcBef>
                <a:spcPts val="0"/>
              </a:spcBef>
              <a:spcAft>
                <a:spcPts val="0"/>
              </a:spcAft>
              <a:buClr>
                <a:schemeClr val="accent1"/>
              </a:buClr>
              <a:buSzPts val="2800"/>
              <a:buChar char="○"/>
              <a:defRPr>
                <a:solidFill>
                  <a:schemeClr val="accent1"/>
                </a:solidFill>
                <a:highlight>
                  <a:schemeClr val="dk1"/>
                </a:highlight>
              </a:defRPr>
            </a:lvl8pPr>
            <a:lvl9pPr marL="4114800" lvl="8" indent="-406400" algn="ctr">
              <a:spcBef>
                <a:spcPts val="0"/>
              </a:spcBef>
              <a:spcAft>
                <a:spcPts val="0"/>
              </a:spcAft>
              <a:buClr>
                <a:schemeClr val="accent1"/>
              </a:buClr>
              <a:buSzPts val="2800"/>
              <a:buChar char="■"/>
              <a:defRPr>
                <a:solidFill>
                  <a:schemeClr val="accent1"/>
                </a:solidFill>
                <a:highlight>
                  <a:schemeClr val="dk1"/>
                </a:highlight>
              </a:defRPr>
            </a:lvl9pPr>
          </a:lstStyle>
          <a:p/>
        </p:txBody>
      </p:sp>
      <p:sp>
        <p:nvSpPr>
          <p:cNvPr id="49" name="Google Shape;49;g121e4c6dda7_1_160"/>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50" name="Shape 50"/>
        <p:cNvGrpSpPr/>
        <p:nvPr/>
      </p:nvGrpSpPr>
      <p:grpSpPr>
        <a:xfrm>
          <a:off x="0" y="0"/>
          <a:ext cx="0" cy="0"/>
          <a:chOff x="0" y="0"/>
          <a:chExt cx="0" cy="0"/>
        </a:xfrm>
      </p:grpSpPr>
      <p:sp>
        <p:nvSpPr>
          <p:cNvPr id="51" name="Google Shape;51;g121e4c6dda7_1_164"/>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4" name="Shape 14"/>
        <p:cNvGrpSpPr/>
        <p:nvPr/>
      </p:nvGrpSpPr>
      <p:grpSpPr>
        <a:xfrm>
          <a:off x="0" y="0"/>
          <a:ext cx="0" cy="0"/>
          <a:chOff x="0" y="0"/>
          <a:chExt cx="0" cy="0"/>
        </a:xfrm>
      </p:grpSpPr>
      <p:sp>
        <p:nvSpPr>
          <p:cNvPr id="15" name="Google Shape;15;g121e4c6dda7_1_128"/>
          <p:cNvSpPr txBox="1"/>
          <p:nvPr>
            <p:ph type="title"/>
          </p:nvPr>
        </p:nvSpPr>
        <p:spPr>
          <a:xfrm>
            <a:off x="5605500" y="1605000"/>
            <a:ext cx="7077000" cy="7077000"/>
          </a:xfrm>
          <a:prstGeom prst="rect">
            <a:avLst/>
          </a:prstGeom>
          <a:solidFill>
            <a:srgbClr val="FFFFFF"/>
          </a:solidFill>
        </p:spPr>
        <p:txBody>
          <a:bodyPr spcFirstLastPara="1" wrap="square" lIns="182850" tIns="182850" rIns="182850" bIns="182850" anchor="ctr" anchorCtr="0">
            <a:norm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p:txBody>
      </p:sp>
      <p:sp>
        <p:nvSpPr>
          <p:cNvPr id="16" name="Google Shape;16;g121e4c6dda7_1_128"/>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7" name="Shape 17"/>
        <p:cNvGrpSpPr/>
        <p:nvPr/>
      </p:nvGrpSpPr>
      <p:grpSpPr>
        <a:xfrm>
          <a:off x="0" y="0"/>
          <a:ext cx="0" cy="0"/>
          <a:chOff x="0" y="0"/>
          <a:chExt cx="0" cy="0"/>
        </a:xfrm>
      </p:grpSpPr>
      <p:sp>
        <p:nvSpPr>
          <p:cNvPr id="18" name="Google Shape;18;g121e4c6dda7_1_131"/>
          <p:cNvSpPr txBox="1"/>
          <p:nvPr>
            <p:ph type="title"/>
          </p:nvPr>
        </p:nvSpPr>
        <p:spPr>
          <a:xfrm>
            <a:off x="623400" y="585700"/>
            <a:ext cx="17041200" cy="1602000"/>
          </a:xfrm>
          <a:prstGeom prst="rect">
            <a:avLst/>
          </a:prstGeom>
        </p:spPr>
        <p:txBody>
          <a:bodyPr spcFirstLastPara="1" wrap="square" lIns="182850" tIns="182850" rIns="182850" bIns="182850" anchor="t" anchorCtr="0">
            <a:norm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p:txBody>
      </p:sp>
      <p:sp>
        <p:nvSpPr>
          <p:cNvPr id="19" name="Google Shape;19;g121e4c6dda7_1_131"/>
          <p:cNvSpPr txBox="1"/>
          <p:nvPr>
            <p:ph type="body" idx="1"/>
          </p:nvPr>
        </p:nvSpPr>
        <p:spPr>
          <a:xfrm>
            <a:off x="623400" y="2457350"/>
            <a:ext cx="17041200" cy="66804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p:txBody>
      </p:sp>
      <p:sp>
        <p:nvSpPr>
          <p:cNvPr id="20" name="Google Shape;20;g121e4c6dda7_1_131"/>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1" name="Shape 21"/>
        <p:cNvGrpSpPr/>
        <p:nvPr/>
      </p:nvGrpSpPr>
      <p:grpSpPr>
        <a:xfrm>
          <a:off x="0" y="0"/>
          <a:ext cx="0" cy="0"/>
          <a:chOff x="0" y="0"/>
          <a:chExt cx="0" cy="0"/>
        </a:xfrm>
      </p:grpSpPr>
      <p:sp>
        <p:nvSpPr>
          <p:cNvPr id="22" name="Google Shape;22;g121e4c6dda7_1_135"/>
          <p:cNvSpPr txBox="1"/>
          <p:nvPr>
            <p:ph type="title"/>
          </p:nvPr>
        </p:nvSpPr>
        <p:spPr>
          <a:xfrm>
            <a:off x="623400" y="585700"/>
            <a:ext cx="17041200" cy="1602000"/>
          </a:xfrm>
          <a:prstGeom prst="rect">
            <a:avLst/>
          </a:prstGeom>
        </p:spPr>
        <p:txBody>
          <a:bodyPr spcFirstLastPara="1" wrap="square" lIns="182850" tIns="182850" rIns="182850" bIns="182850" anchor="t" anchorCtr="0">
            <a:normAutofit/>
          </a:bodyPr>
          <a:lstStyle>
            <a:lvl1pPr lvl="0">
              <a:spcBef>
                <a:spcPts val="0"/>
              </a:spcBef>
              <a:spcAft>
                <a:spcPts val="0"/>
              </a:spcAft>
              <a:buSzPts val="8400"/>
              <a:buNone/>
              <a:defRPr/>
            </a:lvl1pPr>
            <a:lvl2pPr lvl="1">
              <a:spcBef>
                <a:spcPts val="0"/>
              </a:spcBef>
              <a:spcAft>
                <a:spcPts val="0"/>
              </a:spcAft>
              <a:buSzPts val="8400"/>
              <a:buNone/>
              <a:defRPr/>
            </a:lvl2pPr>
            <a:lvl3pPr lvl="2">
              <a:spcBef>
                <a:spcPts val="0"/>
              </a:spcBef>
              <a:spcAft>
                <a:spcPts val="0"/>
              </a:spcAft>
              <a:buSzPts val="8400"/>
              <a:buNone/>
              <a:defRPr/>
            </a:lvl3pPr>
            <a:lvl4pPr lvl="3">
              <a:spcBef>
                <a:spcPts val="0"/>
              </a:spcBef>
              <a:spcAft>
                <a:spcPts val="0"/>
              </a:spcAft>
              <a:buSzPts val="8400"/>
              <a:buNone/>
              <a:defRPr/>
            </a:lvl4pPr>
            <a:lvl5pPr lvl="4">
              <a:spcBef>
                <a:spcPts val="0"/>
              </a:spcBef>
              <a:spcAft>
                <a:spcPts val="0"/>
              </a:spcAft>
              <a:buSzPts val="8400"/>
              <a:buNone/>
              <a:defRPr/>
            </a:lvl5pPr>
            <a:lvl6pPr lvl="5">
              <a:spcBef>
                <a:spcPts val="0"/>
              </a:spcBef>
              <a:spcAft>
                <a:spcPts val="0"/>
              </a:spcAft>
              <a:buSzPts val="8400"/>
              <a:buNone/>
              <a:defRPr/>
            </a:lvl6pPr>
            <a:lvl7pPr lvl="6">
              <a:spcBef>
                <a:spcPts val="0"/>
              </a:spcBef>
              <a:spcAft>
                <a:spcPts val="0"/>
              </a:spcAft>
              <a:buSzPts val="8400"/>
              <a:buNone/>
              <a:defRPr/>
            </a:lvl7pPr>
            <a:lvl8pPr lvl="7">
              <a:spcBef>
                <a:spcPts val="0"/>
              </a:spcBef>
              <a:spcAft>
                <a:spcPts val="0"/>
              </a:spcAft>
              <a:buSzPts val="8400"/>
              <a:buNone/>
              <a:defRPr/>
            </a:lvl8pPr>
            <a:lvl9pPr lvl="8">
              <a:spcBef>
                <a:spcPts val="0"/>
              </a:spcBef>
              <a:spcAft>
                <a:spcPts val="0"/>
              </a:spcAft>
              <a:buSzPts val="8400"/>
              <a:buNone/>
              <a:defRPr/>
            </a:lvl9pPr>
          </a:lstStyle>
          <a:p/>
        </p:txBody>
      </p:sp>
      <p:sp>
        <p:nvSpPr>
          <p:cNvPr id="23" name="Google Shape;23;g121e4c6dda7_1_135"/>
          <p:cNvSpPr txBox="1"/>
          <p:nvPr>
            <p:ph type="body" idx="1"/>
          </p:nvPr>
        </p:nvSpPr>
        <p:spPr>
          <a:xfrm>
            <a:off x="623400" y="2457350"/>
            <a:ext cx="7999800" cy="66804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24" name="Google Shape;24;g121e4c6dda7_1_135"/>
          <p:cNvSpPr txBox="1"/>
          <p:nvPr>
            <p:ph type="body" idx="2"/>
          </p:nvPr>
        </p:nvSpPr>
        <p:spPr>
          <a:xfrm>
            <a:off x="9664800" y="2457350"/>
            <a:ext cx="7999800" cy="66804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25" name="Google Shape;25;g121e4c6dda7_1_135"/>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6" name="Shape 26"/>
        <p:cNvGrpSpPr/>
        <p:nvPr/>
      </p:nvGrpSpPr>
      <p:grpSpPr>
        <a:xfrm>
          <a:off x="0" y="0"/>
          <a:ext cx="0" cy="0"/>
          <a:chOff x="0" y="0"/>
          <a:chExt cx="0" cy="0"/>
        </a:xfrm>
      </p:grpSpPr>
      <p:sp>
        <p:nvSpPr>
          <p:cNvPr id="27" name="Google Shape;27;g121e4c6dda7_1_140"/>
          <p:cNvSpPr txBox="1"/>
          <p:nvPr>
            <p:ph type="title"/>
          </p:nvPr>
        </p:nvSpPr>
        <p:spPr>
          <a:xfrm>
            <a:off x="609600" y="618700"/>
            <a:ext cx="17075400" cy="1496400"/>
          </a:xfrm>
          <a:prstGeom prst="rect">
            <a:avLst/>
          </a:prstGeom>
        </p:spPr>
        <p:txBody>
          <a:bodyPr spcFirstLastPara="1" wrap="square" lIns="182850" tIns="182850" rIns="182850" bIns="182850"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sp>
        <p:nvSpPr>
          <p:cNvPr id="28" name="Google Shape;28;g121e4c6dda7_1_140"/>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9" name="Shape 29"/>
        <p:cNvGrpSpPr/>
        <p:nvPr/>
      </p:nvGrpSpPr>
      <p:grpSpPr>
        <a:xfrm>
          <a:off x="0" y="0"/>
          <a:ext cx="0" cy="0"/>
          <a:chOff x="0" y="0"/>
          <a:chExt cx="0" cy="0"/>
        </a:xfrm>
      </p:grpSpPr>
      <p:sp>
        <p:nvSpPr>
          <p:cNvPr id="30" name="Google Shape;30;g121e4c6dda7_1_143"/>
          <p:cNvSpPr txBox="1"/>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6000"/>
              <a:buNone/>
              <a:defRPr sz="6000">
                <a:highlight>
                  <a:schemeClr val="dk1"/>
                </a:highlight>
              </a:defRPr>
            </a:lvl1pPr>
            <a:lvl2pPr lvl="1">
              <a:spcBef>
                <a:spcPts val="0"/>
              </a:spcBef>
              <a:spcAft>
                <a:spcPts val="0"/>
              </a:spcAft>
              <a:buSzPts val="6000"/>
              <a:buNone/>
              <a:defRPr sz="6000">
                <a:highlight>
                  <a:schemeClr val="dk1"/>
                </a:highlight>
              </a:defRPr>
            </a:lvl2pPr>
            <a:lvl3pPr lvl="2">
              <a:spcBef>
                <a:spcPts val="0"/>
              </a:spcBef>
              <a:spcAft>
                <a:spcPts val="0"/>
              </a:spcAft>
              <a:buSzPts val="6000"/>
              <a:buNone/>
              <a:defRPr sz="6000">
                <a:highlight>
                  <a:schemeClr val="dk1"/>
                </a:highlight>
              </a:defRPr>
            </a:lvl3pPr>
            <a:lvl4pPr lvl="3">
              <a:spcBef>
                <a:spcPts val="0"/>
              </a:spcBef>
              <a:spcAft>
                <a:spcPts val="0"/>
              </a:spcAft>
              <a:buSzPts val="6000"/>
              <a:buNone/>
              <a:defRPr sz="6000">
                <a:highlight>
                  <a:schemeClr val="dk1"/>
                </a:highlight>
              </a:defRPr>
            </a:lvl4pPr>
            <a:lvl5pPr lvl="4">
              <a:spcBef>
                <a:spcPts val="0"/>
              </a:spcBef>
              <a:spcAft>
                <a:spcPts val="0"/>
              </a:spcAft>
              <a:buSzPts val="6000"/>
              <a:buNone/>
              <a:defRPr sz="6000">
                <a:highlight>
                  <a:schemeClr val="dk1"/>
                </a:highlight>
              </a:defRPr>
            </a:lvl5pPr>
            <a:lvl6pPr lvl="5">
              <a:spcBef>
                <a:spcPts val="0"/>
              </a:spcBef>
              <a:spcAft>
                <a:spcPts val="0"/>
              </a:spcAft>
              <a:buSzPts val="6000"/>
              <a:buNone/>
              <a:defRPr sz="6000">
                <a:highlight>
                  <a:schemeClr val="dk1"/>
                </a:highlight>
              </a:defRPr>
            </a:lvl6pPr>
            <a:lvl7pPr lvl="6">
              <a:spcBef>
                <a:spcPts val="0"/>
              </a:spcBef>
              <a:spcAft>
                <a:spcPts val="0"/>
              </a:spcAft>
              <a:buSzPts val="6000"/>
              <a:buNone/>
              <a:defRPr sz="6000">
                <a:highlight>
                  <a:schemeClr val="dk1"/>
                </a:highlight>
              </a:defRPr>
            </a:lvl7pPr>
            <a:lvl8pPr lvl="7">
              <a:spcBef>
                <a:spcPts val="0"/>
              </a:spcBef>
              <a:spcAft>
                <a:spcPts val="0"/>
              </a:spcAft>
              <a:buSzPts val="6000"/>
              <a:buNone/>
              <a:defRPr sz="6000">
                <a:highlight>
                  <a:schemeClr val="dk1"/>
                </a:highlight>
              </a:defRPr>
            </a:lvl8pPr>
            <a:lvl9pPr lvl="8">
              <a:spcBef>
                <a:spcPts val="0"/>
              </a:spcBef>
              <a:spcAft>
                <a:spcPts val="0"/>
              </a:spcAft>
              <a:buSzPts val="6000"/>
              <a:buNone/>
              <a:defRPr sz="6000">
                <a:highlight>
                  <a:schemeClr val="dk1"/>
                </a:highlight>
              </a:defRPr>
            </a:lvl9pPr>
          </a:lstStyle>
          <a:p/>
        </p:txBody>
      </p:sp>
      <p:sp>
        <p:nvSpPr>
          <p:cNvPr id="31" name="Google Shape;31;g121e4c6dda7_1_143"/>
          <p:cNvSpPr txBox="1"/>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p:txBody>
      </p:sp>
      <p:sp>
        <p:nvSpPr>
          <p:cNvPr id="32" name="Google Shape;32;g121e4c6dda7_1_143"/>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33" name="Shape 33"/>
        <p:cNvGrpSpPr/>
        <p:nvPr/>
      </p:nvGrpSpPr>
      <p:grpSpPr>
        <a:xfrm>
          <a:off x="0" y="0"/>
          <a:ext cx="0" cy="0"/>
          <a:chOff x="0" y="0"/>
          <a:chExt cx="0" cy="0"/>
        </a:xfrm>
      </p:grpSpPr>
      <p:sp>
        <p:nvSpPr>
          <p:cNvPr id="34" name="Google Shape;34;g121e4c6dda7_1_147"/>
          <p:cNvSpPr txBox="1"/>
          <p:nvPr>
            <p:ph type="title"/>
          </p:nvPr>
        </p:nvSpPr>
        <p:spPr>
          <a:xfrm>
            <a:off x="980500" y="1052700"/>
            <a:ext cx="11237400" cy="8181600"/>
          </a:xfrm>
          <a:prstGeom prst="rect">
            <a:avLst/>
          </a:prstGeom>
        </p:spPr>
        <p:txBody>
          <a:bodyPr spcFirstLastPara="1" wrap="square" lIns="182850" tIns="182850" rIns="182850" bIns="182850" anchor="ctr" anchorCtr="0">
            <a:normAutofit/>
          </a:bodyPr>
          <a:lstStyle>
            <a:lvl1pPr lvl="0">
              <a:spcBef>
                <a:spcPts val="0"/>
              </a:spcBef>
              <a:spcAft>
                <a:spcPts val="0"/>
              </a:spcAft>
              <a:buClr>
                <a:schemeClr val="lt1"/>
              </a:buClr>
              <a:buSzPts val="12000"/>
              <a:buNone/>
              <a:defRPr sz="12000">
                <a:solidFill>
                  <a:schemeClr val="lt1"/>
                </a:solidFill>
              </a:defRPr>
            </a:lvl1pPr>
            <a:lvl2pPr lvl="1">
              <a:spcBef>
                <a:spcPts val="0"/>
              </a:spcBef>
              <a:spcAft>
                <a:spcPts val="0"/>
              </a:spcAft>
              <a:buClr>
                <a:schemeClr val="lt1"/>
              </a:buClr>
              <a:buSzPts val="12000"/>
              <a:buNone/>
              <a:defRPr sz="12000">
                <a:solidFill>
                  <a:schemeClr val="lt1"/>
                </a:solidFill>
              </a:defRPr>
            </a:lvl2pPr>
            <a:lvl3pPr lvl="2">
              <a:spcBef>
                <a:spcPts val="0"/>
              </a:spcBef>
              <a:spcAft>
                <a:spcPts val="0"/>
              </a:spcAft>
              <a:buClr>
                <a:schemeClr val="lt1"/>
              </a:buClr>
              <a:buSzPts val="12000"/>
              <a:buNone/>
              <a:defRPr sz="12000">
                <a:solidFill>
                  <a:schemeClr val="lt1"/>
                </a:solidFill>
              </a:defRPr>
            </a:lvl3pPr>
            <a:lvl4pPr lvl="3">
              <a:spcBef>
                <a:spcPts val="0"/>
              </a:spcBef>
              <a:spcAft>
                <a:spcPts val="0"/>
              </a:spcAft>
              <a:buClr>
                <a:schemeClr val="lt1"/>
              </a:buClr>
              <a:buSzPts val="12000"/>
              <a:buNone/>
              <a:defRPr sz="12000">
                <a:solidFill>
                  <a:schemeClr val="lt1"/>
                </a:solidFill>
              </a:defRPr>
            </a:lvl4pPr>
            <a:lvl5pPr lvl="4">
              <a:spcBef>
                <a:spcPts val="0"/>
              </a:spcBef>
              <a:spcAft>
                <a:spcPts val="0"/>
              </a:spcAft>
              <a:buClr>
                <a:schemeClr val="lt1"/>
              </a:buClr>
              <a:buSzPts val="12000"/>
              <a:buNone/>
              <a:defRPr sz="12000">
                <a:solidFill>
                  <a:schemeClr val="lt1"/>
                </a:solidFill>
              </a:defRPr>
            </a:lvl5pPr>
            <a:lvl6pPr lvl="5">
              <a:spcBef>
                <a:spcPts val="0"/>
              </a:spcBef>
              <a:spcAft>
                <a:spcPts val="0"/>
              </a:spcAft>
              <a:buClr>
                <a:schemeClr val="lt1"/>
              </a:buClr>
              <a:buSzPts val="12000"/>
              <a:buNone/>
              <a:defRPr sz="12000">
                <a:solidFill>
                  <a:schemeClr val="lt1"/>
                </a:solidFill>
              </a:defRPr>
            </a:lvl6pPr>
            <a:lvl7pPr lvl="6">
              <a:spcBef>
                <a:spcPts val="0"/>
              </a:spcBef>
              <a:spcAft>
                <a:spcPts val="0"/>
              </a:spcAft>
              <a:buClr>
                <a:schemeClr val="lt1"/>
              </a:buClr>
              <a:buSzPts val="12000"/>
              <a:buNone/>
              <a:defRPr sz="12000">
                <a:solidFill>
                  <a:schemeClr val="lt1"/>
                </a:solidFill>
              </a:defRPr>
            </a:lvl7pPr>
            <a:lvl8pPr lvl="7">
              <a:spcBef>
                <a:spcPts val="0"/>
              </a:spcBef>
              <a:spcAft>
                <a:spcPts val="0"/>
              </a:spcAft>
              <a:buClr>
                <a:schemeClr val="lt1"/>
              </a:buClr>
              <a:buSzPts val="12000"/>
              <a:buNone/>
              <a:defRPr sz="12000">
                <a:solidFill>
                  <a:schemeClr val="lt1"/>
                </a:solidFill>
              </a:defRPr>
            </a:lvl8pPr>
            <a:lvl9pPr lvl="8">
              <a:spcBef>
                <a:spcPts val="0"/>
              </a:spcBef>
              <a:spcAft>
                <a:spcPts val="0"/>
              </a:spcAft>
              <a:buClr>
                <a:schemeClr val="lt1"/>
              </a:buClr>
              <a:buSzPts val="12000"/>
              <a:buNone/>
              <a:defRPr sz="12000">
                <a:solidFill>
                  <a:schemeClr val="lt1"/>
                </a:solidFill>
              </a:defRPr>
            </a:lvl9pPr>
          </a:lstStyle>
          <a:p/>
        </p:txBody>
      </p:sp>
      <p:sp>
        <p:nvSpPr>
          <p:cNvPr id="35" name="Google Shape;35;g121e4c6dda7_1_147"/>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g121e4c6dda7_1_150"/>
          <p:cNvSpPr/>
          <p:nvPr/>
        </p:nvSpPr>
        <p:spPr>
          <a:xfrm>
            <a:off x="9144000" y="-50"/>
            <a:ext cx="9144000" cy="10287000"/>
          </a:xfrm>
          <a:prstGeom prst="rect">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p>
        </p:txBody>
      </p:sp>
      <p:cxnSp>
        <p:nvCxnSpPr>
          <p:cNvPr id="38" name="Google Shape;38;g121e4c6dda7_1_150"/>
          <p:cNvCxnSpPr/>
          <p:nvPr/>
        </p:nvCxnSpPr>
        <p:spPr>
          <a:xfrm>
            <a:off x="10059350" y="8991000"/>
            <a:ext cx="936600" cy="0"/>
          </a:xfrm>
          <a:prstGeom prst="straightConnector1">
            <a:avLst/>
          </a:prstGeom>
          <a:noFill/>
          <a:ln w="28575" cap="flat" cmpd="sng">
            <a:solidFill>
              <a:schemeClr val="lt1"/>
            </a:solidFill>
            <a:prstDash val="solid"/>
            <a:round/>
            <a:headEnd type="none" w="sm" len="sm"/>
            <a:tailEnd type="none" w="sm" len="sm"/>
          </a:ln>
        </p:spPr>
      </p:cxnSp>
      <p:sp>
        <p:nvSpPr>
          <p:cNvPr id="39" name="Google Shape;39;g121e4c6dda7_1_150"/>
          <p:cNvSpPr txBox="1"/>
          <p:nvPr>
            <p:ph type="title"/>
          </p:nvPr>
        </p:nvSpPr>
        <p:spPr>
          <a:xfrm>
            <a:off x="531000" y="2162800"/>
            <a:ext cx="8090400" cy="3420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800"/>
              <a:buNone/>
              <a:defRPr sz="10800"/>
            </a:lvl1pPr>
            <a:lvl2pPr lvl="1" algn="ctr">
              <a:spcBef>
                <a:spcPts val="0"/>
              </a:spcBef>
              <a:spcAft>
                <a:spcPts val="0"/>
              </a:spcAft>
              <a:buSzPts val="10800"/>
              <a:buNone/>
              <a:defRPr sz="10800"/>
            </a:lvl2pPr>
            <a:lvl3pPr lvl="2" algn="ctr">
              <a:spcBef>
                <a:spcPts val="0"/>
              </a:spcBef>
              <a:spcAft>
                <a:spcPts val="0"/>
              </a:spcAft>
              <a:buSzPts val="10800"/>
              <a:buNone/>
              <a:defRPr sz="10800"/>
            </a:lvl3pPr>
            <a:lvl4pPr lvl="3" algn="ctr">
              <a:spcBef>
                <a:spcPts val="0"/>
              </a:spcBef>
              <a:spcAft>
                <a:spcPts val="0"/>
              </a:spcAft>
              <a:buSzPts val="10800"/>
              <a:buNone/>
              <a:defRPr sz="10800"/>
            </a:lvl4pPr>
            <a:lvl5pPr lvl="4" algn="ctr">
              <a:spcBef>
                <a:spcPts val="0"/>
              </a:spcBef>
              <a:spcAft>
                <a:spcPts val="0"/>
              </a:spcAft>
              <a:buSzPts val="10800"/>
              <a:buNone/>
              <a:defRPr sz="10800"/>
            </a:lvl5pPr>
            <a:lvl6pPr lvl="5" algn="ctr">
              <a:spcBef>
                <a:spcPts val="0"/>
              </a:spcBef>
              <a:spcAft>
                <a:spcPts val="0"/>
              </a:spcAft>
              <a:buSzPts val="10800"/>
              <a:buNone/>
              <a:defRPr sz="10800"/>
            </a:lvl6pPr>
            <a:lvl7pPr lvl="6" algn="ctr">
              <a:spcBef>
                <a:spcPts val="0"/>
              </a:spcBef>
              <a:spcAft>
                <a:spcPts val="0"/>
              </a:spcAft>
              <a:buSzPts val="10800"/>
              <a:buNone/>
              <a:defRPr sz="10800"/>
            </a:lvl7pPr>
            <a:lvl8pPr lvl="7" algn="ctr">
              <a:spcBef>
                <a:spcPts val="0"/>
              </a:spcBef>
              <a:spcAft>
                <a:spcPts val="0"/>
              </a:spcAft>
              <a:buSzPts val="10800"/>
              <a:buNone/>
              <a:defRPr sz="10800"/>
            </a:lvl8pPr>
            <a:lvl9pPr lvl="8" algn="ctr">
              <a:spcBef>
                <a:spcPts val="0"/>
              </a:spcBef>
              <a:spcAft>
                <a:spcPts val="0"/>
              </a:spcAft>
              <a:buSzPts val="10800"/>
              <a:buNone/>
              <a:defRPr sz="10800"/>
            </a:lvl9pPr>
          </a:lstStyle>
          <a:p/>
        </p:txBody>
      </p:sp>
      <p:sp>
        <p:nvSpPr>
          <p:cNvPr id="40" name="Google Shape;40;g121e4c6dda7_1_150"/>
          <p:cNvSpPr txBox="1"/>
          <p:nvPr>
            <p:ph type="subTitle" idx="1"/>
          </p:nvPr>
        </p:nvSpPr>
        <p:spPr>
          <a:xfrm>
            <a:off x="531000" y="5690446"/>
            <a:ext cx="8090400" cy="26910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1" name="Google Shape;41;g121e4c6dda7_1_150"/>
          <p:cNvSpPr txBox="1"/>
          <p:nvPr>
            <p:ph type="body" idx="2"/>
          </p:nvPr>
        </p:nvSpPr>
        <p:spPr>
          <a:xfrm>
            <a:off x="9879000" y="144840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Clr>
                <a:schemeClr val="accent1"/>
              </a:buClr>
              <a:buSzPts val="3600"/>
              <a:buChar char="●"/>
              <a:defRPr>
                <a:solidFill>
                  <a:schemeClr val="accent1"/>
                </a:solidFill>
                <a:highlight>
                  <a:schemeClr val="lt1"/>
                </a:highlight>
              </a:defRPr>
            </a:lvl1pPr>
            <a:lvl2pPr marL="914400" lvl="1" indent="-406400">
              <a:spcBef>
                <a:spcPts val="0"/>
              </a:spcBef>
              <a:spcAft>
                <a:spcPts val="0"/>
              </a:spcAft>
              <a:buClr>
                <a:schemeClr val="accent1"/>
              </a:buClr>
              <a:buSzPts val="2800"/>
              <a:buChar char="○"/>
              <a:defRPr>
                <a:solidFill>
                  <a:schemeClr val="accent1"/>
                </a:solidFill>
                <a:highlight>
                  <a:schemeClr val="lt1"/>
                </a:highlight>
              </a:defRPr>
            </a:lvl2pPr>
            <a:lvl3pPr marL="1371600" lvl="2" indent="-406400">
              <a:spcBef>
                <a:spcPts val="0"/>
              </a:spcBef>
              <a:spcAft>
                <a:spcPts val="0"/>
              </a:spcAft>
              <a:buClr>
                <a:schemeClr val="accent1"/>
              </a:buClr>
              <a:buSzPts val="2800"/>
              <a:buChar char="■"/>
              <a:defRPr>
                <a:solidFill>
                  <a:schemeClr val="accent1"/>
                </a:solidFill>
                <a:highlight>
                  <a:schemeClr val="lt1"/>
                </a:highlight>
              </a:defRPr>
            </a:lvl3pPr>
            <a:lvl4pPr marL="1828800" lvl="3" indent="-406400">
              <a:spcBef>
                <a:spcPts val="0"/>
              </a:spcBef>
              <a:spcAft>
                <a:spcPts val="0"/>
              </a:spcAft>
              <a:buClr>
                <a:schemeClr val="accent1"/>
              </a:buClr>
              <a:buSzPts val="2800"/>
              <a:buChar char="●"/>
              <a:defRPr>
                <a:solidFill>
                  <a:schemeClr val="accent1"/>
                </a:solidFill>
                <a:highlight>
                  <a:schemeClr val="lt1"/>
                </a:highlight>
              </a:defRPr>
            </a:lvl4pPr>
            <a:lvl5pPr marL="2286000" lvl="4" indent="-406400">
              <a:spcBef>
                <a:spcPts val="0"/>
              </a:spcBef>
              <a:spcAft>
                <a:spcPts val="0"/>
              </a:spcAft>
              <a:buClr>
                <a:schemeClr val="accent1"/>
              </a:buClr>
              <a:buSzPts val="2800"/>
              <a:buChar char="○"/>
              <a:defRPr>
                <a:solidFill>
                  <a:schemeClr val="accent1"/>
                </a:solidFill>
                <a:highlight>
                  <a:schemeClr val="lt1"/>
                </a:highlight>
              </a:defRPr>
            </a:lvl5pPr>
            <a:lvl6pPr marL="2743200" lvl="5" indent="-406400">
              <a:spcBef>
                <a:spcPts val="0"/>
              </a:spcBef>
              <a:spcAft>
                <a:spcPts val="0"/>
              </a:spcAft>
              <a:buClr>
                <a:schemeClr val="accent1"/>
              </a:buClr>
              <a:buSzPts val="2800"/>
              <a:buChar char="■"/>
              <a:defRPr>
                <a:solidFill>
                  <a:schemeClr val="accent1"/>
                </a:solidFill>
                <a:highlight>
                  <a:schemeClr val="lt1"/>
                </a:highlight>
              </a:defRPr>
            </a:lvl6pPr>
            <a:lvl7pPr marL="3200400" lvl="6" indent="-406400">
              <a:spcBef>
                <a:spcPts val="0"/>
              </a:spcBef>
              <a:spcAft>
                <a:spcPts val="0"/>
              </a:spcAft>
              <a:buClr>
                <a:schemeClr val="accent1"/>
              </a:buClr>
              <a:buSzPts val="2800"/>
              <a:buChar char="●"/>
              <a:defRPr>
                <a:solidFill>
                  <a:schemeClr val="accent1"/>
                </a:solidFill>
                <a:highlight>
                  <a:schemeClr val="lt1"/>
                </a:highlight>
              </a:defRPr>
            </a:lvl7pPr>
            <a:lvl8pPr marL="3657600" lvl="7" indent="-406400">
              <a:spcBef>
                <a:spcPts val="0"/>
              </a:spcBef>
              <a:spcAft>
                <a:spcPts val="0"/>
              </a:spcAft>
              <a:buClr>
                <a:schemeClr val="accent1"/>
              </a:buClr>
              <a:buSzPts val="2800"/>
              <a:buChar char="○"/>
              <a:defRPr>
                <a:solidFill>
                  <a:schemeClr val="accent1"/>
                </a:solidFill>
                <a:highlight>
                  <a:schemeClr val="lt1"/>
                </a:highlight>
              </a:defRPr>
            </a:lvl8pPr>
            <a:lvl9pPr marL="4114800" lvl="8" indent="-406400">
              <a:spcBef>
                <a:spcPts val="0"/>
              </a:spcBef>
              <a:spcAft>
                <a:spcPts val="0"/>
              </a:spcAft>
              <a:buClr>
                <a:schemeClr val="accent1"/>
              </a:buClr>
              <a:buSzPts val="2800"/>
              <a:buChar char="■"/>
              <a:defRPr>
                <a:solidFill>
                  <a:schemeClr val="accent1"/>
                </a:solidFill>
                <a:highlight>
                  <a:schemeClr val="lt1"/>
                </a:highlight>
              </a:defRPr>
            </a:lvl9pPr>
          </a:lstStyle>
          <a:p/>
        </p:txBody>
      </p:sp>
      <p:sp>
        <p:nvSpPr>
          <p:cNvPr id="42" name="Google Shape;42;g121e4c6dda7_1_150"/>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3" name="Shape 43"/>
        <p:cNvGrpSpPr/>
        <p:nvPr/>
      </p:nvGrpSpPr>
      <p:grpSpPr>
        <a:xfrm>
          <a:off x="0" y="0"/>
          <a:ext cx="0" cy="0"/>
          <a:chOff x="0" y="0"/>
          <a:chExt cx="0" cy="0"/>
        </a:xfrm>
      </p:grpSpPr>
      <p:sp>
        <p:nvSpPr>
          <p:cNvPr id="44" name="Google Shape;44;g121e4c6dda7_1_157"/>
          <p:cNvSpPr txBox="1"/>
          <p:nvPr>
            <p:ph type="body" idx="1"/>
          </p:nvPr>
        </p:nvSpPr>
        <p:spPr>
          <a:xfrm>
            <a:off x="639000" y="8461150"/>
            <a:ext cx="11997600" cy="11976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Clr>
                <a:schemeClr val="accent1"/>
              </a:buClr>
              <a:buSzPts val="4800"/>
              <a:buFont typeface="Amatic SC" panose="00000500000000000000"/>
              <a:buNone/>
              <a:defRPr sz="4800" b="1">
                <a:solidFill>
                  <a:schemeClr val="accent1"/>
                </a:solidFill>
                <a:latin typeface="Amatic SC" panose="00000500000000000000"/>
                <a:ea typeface="Amatic SC" panose="00000500000000000000"/>
                <a:cs typeface="Amatic SC" panose="00000500000000000000"/>
                <a:sym typeface="Amatic SC" panose="00000500000000000000"/>
              </a:defRPr>
            </a:lvl1pPr>
          </a:lstStyle>
          <a:p/>
        </p:txBody>
      </p:sp>
      <p:sp>
        <p:nvSpPr>
          <p:cNvPr id="45" name="Google Shape;45;g121e4c6dda7_1_157"/>
          <p:cNvSpPr txBox="1"/>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g121e4c6dda7_1_119"/>
          <p:cNvSpPr txBox="1"/>
          <p:nvPr>
            <p:ph type="title"/>
          </p:nvPr>
        </p:nvSpPr>
        <p:spPr>
          <a:xfrm>
            <a:off x="623400" y="585700"/>
            <a:ext cx="17041200" cy="16020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1pPr>
            <a:lvl2pPr lvl="1">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2pPr>
            <a:lvl3pPr lvl="2">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3pPr>
            <a:lvl4pPr lvl="3">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4pPr>
            <a:lvl5pPr lvl="4">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5pPr>
            <a:lvl6pPr lvl="5">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6pPr>
            <a:lvl7pPr lvl="6">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7pPr>
            <a:lvl8pPr lvl="7">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8pPr>
            <a:lvl9pPr lvl="8">
              <a:spcBef>
                <a:spcPts val="0"/>
              </a:spcBef>
              <a:spcAft>
                <a:spcPts val="0"/>
              </a:spcAft>
              <a:buClr>
                <a:schemeClr val="accent1"/>
              </a:buClr>
              <a:buSzPts val="8400"/>
              <a:buFont typeface="Amatic SC" panose="00000500000000000000"/>
              <a:buNone/>
              <a:defRPr sz="8400" b="1">
                <a:solidFill>
                  <a:schemeClr val="accent1"/>
                </a:solidFill>
                <a:latin typeface="Amatic SC" panose="00000500000000000000"/>
                <a:ea typeface="Amatic SC" panose="00000500000000000000"/>
                <a:cs typeface="Amatic SC" panose="00000500000000000000"/>
                <a:sym typeface="Amatic SC" panose="00000500000000000000"/>
              </a:defRPr>
            </a:lvl9pPr>
          </a:lstStyle>
          <a:p/>
        </p:txBody>
      </p:sp>
      <p:sp>
        <p:nvSpPr>
          <p:cNvPr id="7" name="Google Shape;7;g121e4c6dda7_1_119"/>
          <p:cNvSpPr txBox="1"/>
          <p:nvPr>
            <p:ph type="body" idx="1"/>
          </p:nvPr>
        </p:nvSpPr>
        <p:spPr>
          <a:xfrm>
            <a:off x="623400" y="2457350"/>
            <a:ext cx="17041200" cy="66804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Source Code Pro" panose="020B0309030403020204"/>
              <a:buChar char="●"/>
              <a:defRPr sz="3600">
                <a:solidFill>
                  <a:schemeClr val="dk2"/>
                </a:solidFill>
                <a:latin typeface="Source Code Pro" panose="020B0309030403020204"/>
                <a:ea typeface="Source Code Pro" panose="020B0309030403020204"/>
                <a:cs typeface="Source Code Pro" panose="020B0309030403020204"/>
                <a:sym typeface="Source Code Pro" panose="020B0309030403020204"/>
              </a:defRPr>
            </a:lvl1pPr>
            <a:lvl2pPr marL="914400" lvl="1"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2pPr>
            <a:lvl3pPr marL="1371600" lvl="2"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3pPr>
            <a:lvl4pPr marL="1828800" lvl="3"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4pPr>
            <a:lvl5pPr marL="2286000" lvl="4"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5pPr>
            <a:lvl6pPr marL="2743200" lvl="5"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6pPr>
            <a:lvl7pPr marL="3200400" lvl="6"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7pPr>
            <a:lvl8pPr marL="3657600" lvl="7"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8pPr>
            <a:lvl9pPr marL="4114800" lvl="8" indent="-406400">
              <a:lnSpc>
                <a:spcPct val="115000"/>
              </a:lnSpc>
              <a:spcBef>
                <a:spcPts val="0"/>
              </a:spcBef>
              <a:spcAft>
                <a:spcPts val="0"/>
              </a:spcAft>
              <a:buClr>
                <a:schemeClr val="dk2"/>
              </a:buClr>
              <a:buSzPts val="2800"/>
              <a:buFont typeface="Source Code Pro" panose="020B0309030403020204"/>
              <a:buChar char="■"/>
              <a:defRPr sz="2800">
                <a:solidFill>
                  <a:schemeClr val="dk2"/>
                </a:solidFill>
                <a:latin typeface="Source Code Pro" panose="020B0309030403020204"/>
                <a:ea typeface="Source Code Pro" panose="020B0309030403020204"/>
                <a:cs typeface="Source Code Pro" panose="020B0309030403020204"/>
                <a:sym typeface="Source Code Pro" panose="020B0309030403020204"/>
              </a:defRPr>
            </a:lvl9pPr>
          </a:lstStyle>
          <a:p/>
        </p:txBody>
      </p:sp>
      <p:sp>
        <p:nvSpPr>
          <p:cNvPr id="8" name="Google Shape;8;g121e4c6dda7_1_119"/>
          <p:cNvSpPr txBox="1"/>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1pPr>
            <a:lvl2pPr lvl="1"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2pPr>
            <a:lvl3pPr lvl="2"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3pPr>
            <a:lvl4pPr lvl="3"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4pPr>
            <a:lvl5pPr lvl="4"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5pPr>
            <a:lvl6pPr lvl="5"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6pPr>
            <a:lvl7pPr lvl="6"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7pPr>
            <a:lvl8pPr lvl="7"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8pPr>
            <a:lvl9pPr lvl="8" algn="r">
              <a:buNone/>
              <a:defRPr sz="2000">
                <a:solidFill>
                  <a:schemeClr val="accent1"/>
                </a:solidFill>
                <a:latin typeface="Source Code Pro" panose="020B0309030403020204"/>
                <a:ea typeface="Source Code Pro" panose="020B0309030403020204"/>
                <a:cs typeface="Source Code Pro" panose="020B0309030403020204"/>
                <a:sym typeface="Source Code Pro" panose="020B0309030403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1.xml"/><Relationship Id="rId2" Type="http://schemas.openxmlformats.org/officeDocument/2006/relationships/image" Target="../media/image21.pn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1.xml"/><Relationship Id="rId2" Type="http://schemas.openxmlformats.org/officeDocument/2006/relationships/image" Target="../media/image2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1.xml"/><Relationship Id="rId2" Type="http://schemas.openxmlformats.org/officeDocument/2006/relationships/image" Target="../media/image34.pn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1.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1.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55" name="Shape 55"/>
        <p:cNvGrpSpPr/>
        <p:nvPr/>
      </p:nvGrpSpPr>
      <p:grpSpPr>
        <a:xfrm>
          <a:off x="0" y="0"/>
          <a:ext cx="0" cy="0"/>
          <a:chOff x="0" y="0"/>
          <a:chExt cx="0" cy="0"/>
        </a:xfrm>
      </p:grpSpPr>
      <p:pic>
        <p:nvPicPr>
          <p:cNvPr id="56" name="Google Shape;56;p1"/>
          <p:cNvPicPr preferRelativeResize="0"/>
          <p:nvPr/>
        </p:nvPicPr>
        <p:blipFill rotWithShape="1">
          <a:blip r:embed="rId1"/>
          <a:srcRect/>
          <a:stretch>
            <a:fillRect/>
          </a:stretch>
        </p:blipFill>
        <p:spPr>
          <a:xfrm>
            <a:off x="3794906" y="0"/>
            <a:ext cx="10698188" cy="9427779"/>
          </a:xfrm>
          <a:prstGeom prst="rect">
            <a:avLst/>
          </a:prstGeom>
          <a:noFill/>
          <a:ln>
            <a:noFill/>
          </a:ln>
        </p:spPr>
      </p:pic>
      <p:sp>
        <p:nvSpPr>
          <p:cNvPr id="57" name="Google Shape;57;p1"/>
          <p:cNvSpPr/>
          <p:nvPr/>
        </p:nvSpPr>
        <p:spPr>
          <a:xfrm>
            <a:off x="3302205" y="2187713"/>
            <a:ext cx="11683589" cy="5911575"/>
          </a:xfrm>
          <a:custGeom>
            <a:avLst/>
            <a:gdLst/>
            <a:ahLst/>
            <a:cxnLst/>
            <a:rect l="l" t="t" r="r" b="b"/>
            <a:pathLst>
              <a:path w="3497846" h="1769814" extrusionOk="0">
                <a:moveTo>
                  <a:pt x="0" y="0"/>
                </a:moveTo>
                <a:lnTo>
                  <a:pt x="0" y="1769814"/>
                </a:lnTo>
                <a:lnTo>
                  <a:pt x="3497846" y="1769814"/>
                </a:lnTo>
                <a:lnTo>
                  <a:pt x="3497846" y="0"/>
                </a:lnTo>
                <a:lnTo>
                  <a:pt x="0" y="0"/>
                </a:lnTo>
                <a:close/>
                <a:moveTo>
                  <a:pt x="3436886" y="1708854"/>
                </a:moveTo>
                <a:lnTo>
                  <a:pt x="59690" y="1708854"/>
                </a:lnTo>
                <a:lnTo>
                  <a:pt x="59690" y="59690"/>
                </a:lnTo>
                <a:lnTo>
                  <a:pt x="3436886" y="59690"/>
                </a:lnTo>
                <a:lnTo>
                  <a:pt x="3436886" y="1708854"/>
                </a:lnTo>
                <a:close/>
              </a:path>
            </a:pathLst>
          </a:custGeom>
          <a:solidFill>
            <a:srgbClr val="FFFFFF"/>
          </a:solidFill>
          <a:ln>
            <a:noFill/>
          </a:ln>
        </p:spPr>
      </p:sp>
      <p:sp>
        <p:nvSpPr>
          <p:cNvPr id="58" name="Google Shape;58;p1"/>
          <p:cNvSpPr txBox="1"/>
          <p:nvPr/>
        </p:nvSpPr>
        <p:spPr>
          <a:xfrm>
            <a:off x="4046960" y="4448175"/>
            <a:ext cx="10194080" cy="13811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1" i="0" u="none" strike="noStrike" cap="none">
                <a:solidFill>
                  <a:srgbClr val="000000"/>
                </a:solidFill>
                <a:latin typeface="Lato" panose="020F0502020204030203"/>
                <a:ea typeface="Lato" panose="020F0502020204030203"/>
                <a:cs typeface="Lato" panose="020F0502020204030203"/>
                <a:sym typeface="Lato" panose="020F0502020204030203"/>
              </a:rPr>
              <a:t>UNIT-6</a:t>
            </a:r>
            <a:endParaRPr lang="en-US" sz="90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26" name="Shape 126"/>
        <p:cNvGrpSpPr/>
        <p:nvPr/>
      </p:nvGrpSpPr>
      <p:grpSpPr>
        <a:xfrm>
          <a:off x="0" y="0"/>
          <a:ext cx="0" cy="0"/>
          <a:chOff x="0" y="0"/>
          <a:chExt cx="0" cy="0"/>
        </a:xfrm>
      </p:grpSpPr>
      <p:sp>
        <p:nvSpPr>
          <p:cNvPr id="127" name="Google Shape;127;p10"/>
          <p:cNvSpPr/>
          <p:nvPr/>
        </p:nvSpPr>
        <p:spPr>
          <a:xfrm>
            <a:off x="1384344" y="2285002"/>
            <a:ext cx="7261733" cy="5716996"/>
          </a:xfrm>
          <a:custGeom>
            <a:avLst/>
            <a:gdLst/>
            <a:ahLst/>
            <a:cxnLst/>
            <a:rect l="l" t="t" r="r" b="b"/>
            <a:pathLst>
              <a:path w="3730237" h="2936730" extrusionOk="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FFFFF"/>
          </a:solidFill>
          <a:ln>
            <a:noFill/>
          </a:ln>
        </p:spPr>
      </p:sp>
      <p:pic>
        <p:nvPicPr>
          <p:cNvPr id="128" name="Google Shape;128;p10"/>
          <p:cNvPicPr preferRelativeResize="0"/>
          <p:nvPr/>
        </p:nvPicPr>
        <p:blipFill rotWithShape="1">
          <a:blip r:embed="rId1"/>
          <a:srcRect/>
          <a:stretch>
            <a:fillRect/>
          </a:stretch>
        </p:blipFill>
        <p:spPr>
          <a:xfrm>
            <a:off x="-9843150" y="1431462"/>
            <a:ext cx="20413477" cy="8522627"/>
          </a:xfrm>
          <a:prstGeom prst="rect">
            <a:avLst/>
          </a:prstGeom>
          <a:noFill/>
          <a:ln>
            <a:noFill/>
          </a:ln>
        </p:spPr>
      </p:pic>
      <p:sp>
        <p:nvSpPr>
          <p:cNvPr id="129" name="Google Shape;129;p10"/>
          <p:cNvSpPr txBox="1"/>
          <p:nvPr/>
        </p:nvSpPr>
        <p:spPr>
          <a:xfrm>
            <a:off x="1914613" y="4595813"/>
            <a:ext cx="6201195" cy="109537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Kubernetes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0" name="Google Shape;130;p10"/>
          <p:cNvSpPr txBox="1"/>
          <p:nvPr/>
        </p:nvSpPr>
        <p:spPr>
          <a:xfrm>
            <a:off x="10955095" y="3698875"/>
            <a:ext cx="5429716" cy="285115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0" i="0" u="none" strike="noStrike" cap="none">
                <a:solidFill>
                  <a:srgbClr val="000000"/>
                </a:solidFill>
                <a:latin typeface="Lato" panose="020F0502020204030203"/>
                <a:ea typeface="Lato" panose="020F0502020204030203"/>
                <a:cs typeface="Lato" panose="020F0502020204030203"/>
                <a:sym typeface="Lato" panose="020F0502020204030203"/>
              </a:rPr>
              <a:t>Kubernetes (K8s) is an open-source system for automating deployment, scaling, and management of containerized applications.</a:t>
            </a:r>
            <a:endParaRPr lang="en-US" sz="35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34" name="Shape 134"/>
        <p:cNvGrpSpPr/>
        <p:nvPr/>
      </p:nvGrpSpPr>
      <p:grpSpPr>
        <a:xfrm>
          <a:off x="0" y="0"/>
          <a:ext cx="0" cy="0"/>
          <a:chOff x="0" y="0"/>
          <a:chExt cx="0" cy="0"/>
        </a:xfrm>
      </p:grpSpPr>
      <p:pic>
        <p:nvPicPr>
          <p:cNvPr id="135" name="Google Shape;135;p11"/>
          <p:cNvPicPr preferRelativeResize="0"/>
          <p:nvPr/>
        </p:nvPicPr>
        <p:blipFill rotWithShape="1">
          <a:blip r:embed="rId1"/>
          <a:srcRect/>
          <a:stretch>
            <a:fillRect/>
          </a:stretch>
        </p:blipFill>
        <p:spPr>
          <a:xfrm rot="-9849622">
            <a:off x="-3997992" y="-4431944"/>
            <a:ext cx="17695673" cy="9445066"/>
          </a:xfrm>
          <a:prstGeom prst="rect">
            <a:avLst/>
          </a:prstGeom>
          <a:noFill/>
          <a:ln>
            <a:noFill/>
          </a:ln>
        </p:spPr>
      </p:pic>
      <p:sp>
        <p:nvSpPr>
          <p:cNvPr id="136" name="Google Shape;136;p11"/>
          <p:cNvSpPr txBox="1"/>
          <p:nvPr/>
        </p:nvSpPr>
        <p:spPr>
          <a:xfrm>
            <a:off x="708025" y="122394"/>
            <a:ext cx="16579850" cy="8284845"/>
          </a:xfrm>
          <a:prstGeom prst="rect">
            <a:avLst/>
          </a:prstGeom>
          <a:noFill/>
          <a:ln>
            <a:noFill/>
          </a:ln>
        </p:spPr>
        <p:txBody>
          <a:bodyPr spcFirstLastPara="1" wrap="square" lIns="0" tIns="0" rIns="0" bIns="0" anchor="t" anchorCtr="0">
            <a:spAutoFit/>
          </a:bodyPr>
          <a:lstStyle/>
          <a:p>
            <a:pPr marL="842010" marR="0" lvl="1" indent="-421005" algn="l" rtl="0">
              <a:lnSpc>
                <a:spcPct val="130000"/>
              </a:lnSpc>
              <a:spcBef>
                <a:spcPts val="0"/>
              </a:spcBef>
              <a:spcAft>
                <a:spcPts val="0"/>
              </a:spcAft>
              <a:buClr>
                <a:srgbClr val="000000"/>
              </a:buClr>
              <a:buSzPts val="3899"/>
              <a:buFont typeface="Arial" panose="020B0604020202020204"/>
              <a:buChar char="•"/>
            </a:pPr>
            <a:r>
              <a:rPr lang="en-US" sz="3900" b="0" i="0" u="none" strike="noStrike" cap="none">
                <a:solidFill>
                  <a:srgbClr val="000000"/>
                </a:solidFill>
                <a:latin typeface="Lato" panose="020F0502020204030203"/>
                <a:ea typeface="Lato" panose="020F0502020204030203"/>
                <a:cs typeface="Lato" panose="020F0502020204030203"/>
                <a:sym typeface="Lato" panose="020F0502020204030203"/>
              </a:rPr>
              <a:t>Containerization helps package software to serve these goals, enabling applications to be released and updated in an easy and fast way without downtime.</a:t>
            </a:r>
            <a:endParaRPr lang="en-US" sz="39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42010" marR="0" lvl="1" indent="-421005" algn="l" rtl="0">
              <a:lnSpc>
                <a:spcPct val="130000"/>
              </a:lnSpc>
              <a:spcBef>
                <a:spcPts val="0"/>
              </a:spcBef>
              <a:spcAft>
                <a:spcPts val="0"/>
              </a:spcAft>
              <a:buClr>
                <a:srgbClr val="000000"/>
              </a:buClr>
              <a:buSzPts val="3899"/>
              <a:buFont typeface="Arial" panose="020B0604020202020204"/>
              <a:buChar char="•"/>
            </a:pPr>
            <a:r>
              <a:rPr lang="en-US" sz="3900" b="0" i="0" u="none" strike="noStrike" cap="none">
                <a:solidFill>
                  <a:srgbClr val="000000"/>
                </a:solidFill>
                <a:latin typeface="Arimo" panose="020B0604020202020204"/>
                <a:ea typeface="Arimo" panose="020B0604020202020204"/>
                <a:cs typeface="Arimo" panose="020B0604020202020204"/>
                <a:sym typeface="Arimo" panose="020B0604020202020204"/>
              </a:rPr>
              <a:t>Kubernetes helps you make sure those containerized applications run where and when you want, and helps them find the resources and tools they need to work.</a:t>
            </a:r>
            <a:endParaRPr lang="en-US" sz="39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842010" marR="0" lvl="1" indent="-421005" algn="l" rtl="0">
              <a:lnSpc>
                <a:spcPct val="130000"/>
              </a:lnSpc>
              <a:spcBef>
                <a:spcPts val="0"/>
              </a:spcBef>
              <a:spcAft>
                <a:spcPts val="0"/>
              </a:spcAft>
              <a:buClr>
                <a:srgbClr val="000000"/>
              </a:buClr>
              <a:buSzPts val="3899"/>
              <a:buFont typeface="Arial" panose="020B0604020202020204"/>
              <a:buChar char="•"/>
            </a:pPr>
            <a:r>
              <a:rPr lang="en-US" sz="3900" b="0" i="0" u="none" strike="noStrike" cap="none">
                <a:solidFill>
                  <a:srgbClr val="000000"/>
                </a:solidFill>
                <a:latin typeface="Arimo" panose="020B0604020202020204"/>
                <a:ea typeface="Arimo" panose="020B0604020202020204"/>
                <a:cs typeface="Arimo" panose="020B0604020202020204"/>
                <a:sym typeface="Arimo" panose="020B0604020202020204"/>
              </a:rPr>
              <a:t>Kubernetes is a production-ready, open source platform designed with Google's accumulated experience in container orchestration, combined with best-of-breed ideas from the community.</a:t>
            </a:r>
            <a:endParaRPr lang="en-US" sz="39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842010" marR="0" lvl="1" indent="-421005" algn="l" rtl="0">
              <a:lnSpc>
                <a:spcPct val="130000"/>
              </a:lnSpc>
              <a:spcBef>
                <a:spcPts val="0"/>
              </a:spcBef>
              <a:spcAft>
                <a:spcPts val="0"/>
              </a:spcAft>
              <a:buClr>
                <a:srgbClr val="000000"/>
              </a:buClr>
              <a:buSzPts val="3899"/>
              <a:buFont typeface="Arial" panose="020B0604020202020204"/>
              <a:buChar char="•"/>
            </a:pPr>
            <a:r>
              <a:rPr lang="en-US" sz="3900" b="0" i="0" u="none" strike="noStrike" cap="none">
                <a:solidFill>
                  <a:srgbClr val="000000"/>
                </a:solidFill>
                <a:latin typeface="Lato" panose="020F0502020204030203"/>
                <a:ea typeface="Lato" panose="020F0502020204030203"/>
                <a:cs typeface="Lato" panose="020F0502020204030203"/>
                <a:sym typeface="Lato" panose="020F0502020204030203"/>
              </a:rPr>
              <a:t>A container orchestrator is essentially an administrator in charge of operating a fleet of containerized applications. If a container needs to be restarted or acquire more resources, the orchestrator takes care of it for you.</a:t>
            </a:r>
            <a:endParaRPr lang="en-US" sz="39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40" name="Shape 140"/>
        <p:cNvGrpSpPr/>
        <p:nvPr/>
      </p:nvGrpSpPr>
      <p:grpSpPr>
        <a:xfrm>
          <a:off x="0" y="0"/>
          <a:ext cx="0" cy="0"/>
          <a:chOff x="0" y="0"/>
          <a:chExt cx="0" cy="0"/>
        </a:xfrm>
      </p:grpSpPr>
      <p:pic>
        <p:nvPicPr>
          <p:cNvPr id="141" name="Google Shape;141;p12"/>
          <p:cNvPicPr preferRelativeResize="0"/>
          <p:nvPr/>
        </p:nvPicPr>
        <p:blipFill rotWithShape="1">
          <a:blip r:embed="rId1"/>
          <a:srcRect t="31974" b="31974"/>
          <a:stretch>
            <a:fillRect/>
          </a:stretch>
        </p:blipFill>
        <p:spPr>
          <a:xfrm rot="-2065072">
            <a:off x="7098523" y="-6827663"/>
            <a:ext cx="23443243" cy="8229600"/>
          </a:xfrm>
          <a:prstGeom prst="rect">
            <a:avLst/>
          </a:prstGeom>
          <a:noFill/>
          <a:ln>
            <a:noFill/>
          </a:ln>
        </p:spPr>
      </p:pic>
      <p:sp>
        <p:nvSpPr>
          <p:cNvPr id="142" name="Google Shape;142;p12"/>
          <p:cNvSpPr txBox="1"/>
          <p:nvPr/>
        </p:nvSpPr>
        <p:spPr>
          <a:xfrm>
            <a:off x="676761" y="1412875"/>
            <a:ext cx="17192139" cy="742315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i="0" u="none" strike="noStrike" cap="none">
                <a:solidFill>
                  <a:srgbClr val="000000"/>
                </a:solidFill>
                <a:latin typeface="Lato" panose="020F0502020204030203"/>
                <a:ea typeface="Lato" panose="020F0502020204030203"/>
                <a:cs typeface="Lato" panose="020F0502020204030203"/>
                <a:sym typeface="Lato" panose="020F0502020204030203"/>
              </a:rPr>
              <a:t>WHAT IS KUBERNETES USED FOR?</a:t>
            </a:r>
            <a:endParaRPr lang="en-US" sz="350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ctr" rtl="0">
              <a:lnSpc>
                <a:spcPct val="130000"/>
              </a:lnSpc>
              <a:spcBef>
                <a:spcPts val="0"/>
              </a:spcBef>
              <a:spcAft>
                <a:spcPts val="0"/>
              </a:spcAft>
              <a:buNone/>
            </a:pPr>
            <a:r>
              <a:rPr lang="en-US" sz="3500" b="0" i="0" u="none" strike="noStrike" cap="none">
                <a:solidFill>
                  <a:srgbClr val="FF776A"/>
                </a:solidFill>
                <a:latin typeface="Arimo" panose="020B0604020202020204"/>
                <a:ea typeface="Arimo" panose="020B0604020202020204"/>
                <a:cs typeface="Arimo" panose="020B0604020202020204"/>
                <a:sym typeface="Arimo" panose="020B0604020202020204"/>
              </a:rPr>
              <a:t>Kubernetes keeps track of your container applications that are deployed into the cloud. It restarts orphaned containers, shuts down containers when they’re not being used, and automatically provisions resources like memory, storage, and CPU when necessary.</a:t>
            </a:r>
            <a:endParaRPr lang="en-US" sz="3500" b="0" i="0" u="none" strike="noStrike" cap="none">
              <a:solidFill>
                <a:srgbClr val="FF776A"/>
              </a:solidFill>
              <a:latin typeface="Arimo" panose="020B0604020202020204"/>
              <a:ea typeface="Arimo" panose="020B0604020202020204"/>
              <a:cs typeface="Arimo" panose="020B0604020202020204"/>
              <a:sym typeface="Arimo" panose="020B0604020202020204"/>
            </a:endParaRPr>
          </a:p>
          <a:p>
            <a:pPr marL="0" marR="0" lvl="0" indent="0" algn="ctr" rtl="0">
              <a:lnSpc>
                <a:spcPct val="130000"/>
              </a:lnSpc>
              <a:spcBef>
                <a:spcPts val="0"/>
              </a:spcBef>
              <a:spcAft>
                <a:spcPts val="0"/>
              </a:spcAft>
              <a:buNone/>
            </a:pPr>
            <a:endParaRPr sz="3500" b="0" i="0" u="none" strike="noStrike" cap="none">
              <a:solidFill>
                <a:srgbClr val="FF776A"/>
              </a:solidFill>
              <a:latin typeface="Arimo" panose="020B0604020202020204"/>
              <a:ea typeface="Arimo" panose="020B0604020202020204"/>
              <a:cs typeface="Arimo" panose="020B0604020202020204"/>
              <a:sym typeface="Arimo" panose="020B0604020202020204"/>
            </a:endParaRPr>
          </a:p>
          <a:p>
            <a:pPr marL="0" marR="0" lvl="0" indent="0" algn="ctr" rtl="0">
              <a:lnSpc>
                <a:spcPct val="130000"/>
              </a:lnSpc>
              <a:spcBef>
                <a:spcPts val="0"/>
              </a:spcBef>
              <a:spcAft>
                <a:spcPts val="0"/>
              </a:spcAft>
              <a:buNone/>
            </a:pPr>
            <a:r>
              <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rPr>
              <a:t>How does Kubernetes work with Docker?</a:t>
            </a:r>
            <a:endPar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ctr" rtl="0">
              <a:lnSpc>
                <a:spcPct val="130000"/>
              </a:lnSpc>
              <a:spcBef>
                <a:spcPts val="0"/>
              </a:spcBef>
              <a:spcAft>
                <a:spcPts val="0"/>
              </a:spcAft>
              <a:buNone/>
            </a:pPr>
            <a:r>
              <a:rPr lang="en-US" sz="3500" b="0" i="0" u="none" strike="noStrike" cap="none">
                <a:solidFill>
                  <a:srgbClr val="51C1F8"/>
                </a:solidFill>
                <a:latin typeface="Arimo" panose="020B0604020202020204"/>
                <a:ea typeface="Arimo" panose="020B0604020202020204"/>
                <a:cs typeface="Arimo" panose="020B0604020202020204"/>
                <a:sym typeface="Arimo" panose="020B0604020202020204"/>
              </a:rPr>
              <a:t>Actually, Kubernetes supports several base container engines, and Docker is just one of them. The two technologies work great together, since Docker containers are an efficient way to distribute packaged applications, and Kubernetes is designed to coordinate and schedule those applications.</a:t>
            </a:r>
            <a:endParaRPr lang="en-US" sz="3500" b="0" i="0" u="none" strike="noStrike" cap="none">
              <a:solidFill>
                <a:srgbClr val="51C1F8"/>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46" name="Shape 146"/>
        <p:cNvGrpSpPr/>
        <p:nvPr/>
      </p:nvGrpSpPr>
      <p:grpSpPr>
        <a:xfrm>
          <a:off x="0" y="0"/>
          <a:ext cx="0" cy="0"/>
          <a:chOff x="0" y="0"/>
          <a:chExt cx="0" cy="0"/>
        </a:xfrm>
      </p:grpSpPr>
      <p:pic>
        <p:nvPicPr>
          <p:cNvPr id="147" name="Google Shape;147;p13"/>
          <p:cNvPicPr preferRelativeResize="0"/>
          <p:nvPr/>
        </p:nvPicPr>
        <p:blipFill rotWithShape="1">
          <a:blip r:embed="rId1"/>
          <a:srcRect/>
          <a:stretch>
            <a:fillRect/>
          </a:stretch>
        </p:blipFill>
        <p:spPr>
          <a:xfrm>
            <a:off x="1713214" y="149815"/>
            <a:ext cx="14861572" cy="101371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51" name="Shape 151"/>
        <p:cNvGrpSpPr/>
        <p:nvPr/>
      </p:nvGrpSpPr>
      <p:grpSpPr>
        <a:xfrm>
          <a:off x="0" y="0"/>
          <a:ext cx="0" cy="0"/>
          <a:chOff x="0" y="0"/>
          <a:chExt cx="0" cy="0"/>
        </a:xfrm>
      </p:grpSpPr>
      <p:pic>
        <p:nvPicPr>
          <p:cNvPr id="152" name="Google Shape;152;p14"/>
          <p:cNvPicPr preferRelativeResize="0"/>
          <p:nvPr/>
        </p:nvPicPr>
        <p:blipFill rotWithShape="1">
          <a:blip r:embed="rId1"/>
          <a:srcRect/>
          <a:stretch>
            <a:fillRect/>
          </a:stretch>
        </p:blipFill>
        <p:spPr>
          <a:xfrm rot="3073783">
            <a:off x="-1275392" y="-187845"/>
            <a:ext cx="13678828" cy="10130882"/>
          </a:xfrm>
          <a:prstGeom prst="rect">
            <a:avLst/>
          </a:prstGeom>
          <a:noFill/>
          <a:ln>
            <a:noFill/>
          </a:ln>
        </p:spPr>
      </p:pic>
      <p:sp>
        <p:nvSpPr>
          <p:cNvPr id="153" name="Google Shape;153;p14"/>
          <p:cNvSpPr txBox="1"/>
          <p:nvPr/>
        </p:nvSpPr>
        <p:spPr>
          <a:xfrm>
            <a:off x="724036" y="444712"/>
            <a:ext cx="5887800" cy="1108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Pods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54" name="Google Shape;154;p14"/>
          <p:cNvSpPr txBox="1"/>
          <p:nvPr/>
        </p:nvSpPr>
        <p:spPr>
          <a:xfrm>
            <a:off x="1074225" y="1552900"/>
            <a:ext cx="16560900" cy="8580900"/>
          </a:xfrm>
          <a:prstGeom prst="rect">
            <a:avLst/>
          </a:prstGeom>
          <a:noFill/>
          <a:ln>
            <a:noFill/>
          </a:ln>
        </p:spPr>
        <p:txBody>
          <a:bodyPr spcFirstLastPara="1" wrap="square" lIns="0" tIns="0" rIns="0" bIns="0" anchor="t" anchorCtr="0">
            <a:spAutoFit/>
          </a:bodyPr>
          <a:lstStyle/>
          <a:p>
            <a:pPr marL="734060" marR="0" lvl="1" indent="-367030" algn="l" rtl="0">
              <a:lnSpc>
                <a:spcPct val="14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A Kubernetes pod is a group of containers, and is the smallest unit that Kubernetes administers. </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34060" marR="0" lvl="1" indent="-367030" algn="l" rtl="0">
              <a:lnSpc>
                <a:spcPct val="14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Pods have a single IP address that is applied to every container within the pod. Containers in a pod share the same resources such as memory and storage. </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34060" marR="0" lvl="1" indent="-367030" algn="l" rtl="0">
              <a:lnSpc>
                <a:spcPct val="14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It is common to have a pod with only a single container, when the application or service is a single process that needs to run. </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34060" marR="0" lvl="1" indent="-367030" algn="l" rtl="0">
              <a:lnSpc>
                <a:spcPct val="14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For example, if you were working on an image-processing service that created GIFs, one pod might have several containers working together to resize images. </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34060" marR="0" lvl="1" indent="-367030" algn="l" rtl="0">
              <a:lnSpc>
                <a:spcPct val="14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The primary container might be running the non-blocking microservice application taking in requests, and then one or more auxiliary (side-car) containers running batched background processes or cleaning up data artifacts in the storage volume as part of managing overall application performance.</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58" name="Shape 158"/>
        <p:cNvGrpSpPr/>
        <p:nvPr/>
      </p:nvGrpSpPr>
      <p:grpSpPr>
        <a:xfrm>
          <a:off x="0" y="0"/>
          <a:ext cx="0" cy="0"/>
          <a:chOff x="0" y="0"/>
          <a:chExt cx="0" cy="0"/>
        </a:xfrm>
      </p:grpSpPr>
      <p:pic>
        <p:nvPicPr>
          <p:cNvPr id="159" name="Google Shape;159;p15"/>
          <p:cNvPicPr preferRelativeResize="0"/>
          <p:nvPr/>
        </p:nvPicPr>
        <p:blipFill rotWithShape="1">
          <a:blip r:embed="rId1"/>
          <a:srcRect/>
          <a:stretch>
            <a:fillRect/>
          </a:stretch>
        </p:blipFill>
        <p:spPr>
          <a:xfrm rot="3350023">
            <a:off x="4542059" y="-194671"/>
            <a:ext cx="16671294" cy="13066127"/>
          </a:xfrm>
          <a:prstGeom prst="rect">
            <a:avLst/>
          </a:prstGeom>
          <a:noFill/>
          <a:ln>
            <a:noFill/>
          </a:ln>
        </p:spPr>
      </p:pic>
      <p:grpSp>
        <p:nvGrpSpPr>
          <p:cNvPr id="160" name="Google Shape;160;p15"/>
          <p:cNvGrpSpPr/>
          <p:nvPr/>
        </p:nvGrpSpPr>
        <p:grpSpPr>
          <a:xfrm>
            <a:off x="1028700" y="433387"/>
            <a:ext cx="16230600" cy="5006914"/>
            <a:chOff x="0" y="0"/>
            <a:chExt cx="21640800" cy="6675886"/>
          </a:xfrm>
        </p:grpSpPr>
        <p:sp>
          <p:nvSpPr>
            <p:cNvPr id="161" name="Google Shape;161;p15"/>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Deployments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62" name="Google Shape;162;p15"/>
            <p:cNvSpPr txBox="1"/>
            <p:nvPr/>
          </p:nvSpPr>
          <p:spPr>
            <a:xfrm>
              <a:off x="0" y="1750186"/>
              <a:ext cx="21640800" cy="4925700"/>
            </a:xfrm>
            <a:prstGeom prst="rect">
              <a:avLst/>
            </a:prstGeom>
            <a:noFill/>
            <a:ln>
              <a:noFill/>
            </a:ln>
          </p:spPr>
          <p:txBody>
            <a:bodyPr spcFirstLastPara="1" wrap="square" lIns="0" tIns="0" rIns="0" bIns="0" anchor="t" anchorCtr="0">
              <a:spAutoFit/>
            </a:bodyPr>
            <a:lstStyle/>
            <a:p>
              <a:pPr marL="755650" marR="0" lvl="1" indent="-358775" algn="l" rtl="0">
                <a:lnSpc>
                  <a:spcPct val="130000"/>
                </a:lnSpc>
                <a:spcBef>
                  <a:spcPts val="0"/>
                </a:spcBef>
                <a:spcAft>
                  <a:spcPts val="0"/>
                </a:spcAft>
                <a:buClr>
                  <a:srgbClr val="000000"/>
                </a:buClr>
                <a:buSzPts val="3200"/>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Kubernetes deployments define the scale at which you want to run your application by letting you set the details of how you would like pods replicated on your Kubernetes nodes. Deployments describe the number of desired identical pod replicas to run and the preferred update strategy used when updating the deployment. Kubernetes will track pod health, and will remove or add pods as needed to bring your application deployment to the desired state.</a:t>
              </a:r>
              <a:endParaRPr sz="1100"/>
            </a:p>
          </p:txBody>
        </p:sp>
      </p:grpSp>
      <p:grpSp>
        <p:nvGrpSpPr>
          <p:cNvPr id="163" name="Google Shape;163;p15"/>
          <p:cNvGrpSpPr/>
          <p:nvPr/>
        </p:nvGrpSpPr>
        <p:grpSpPr>
          <a:xfrm>
            <a:off x="914900" y="5136402"/>
            <a:ext cx="16230600" cy="4461965"/>
            <a:chOff x="0" y="0"/>
            <a:chExt cx="21640800" cy="5949286"/>
          </a:xfrm>
        </p:grpSpPr>
        <p:sp>
          <p:nvSpPr>
            <p:cNvPr id="164" name="Google Shape;164;p15"/>
            <p:cNvSpPr txBox="1"/>
            <p:nvPr/>
          </p:nvSpPr>
          <p:spPr>
            <a:xfrm>
              <a:off x="0" y="0"/>
              <a:ext cx="21640800" cy="14778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Services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65" name="Google Shape;165;p15"/>
            <p:cNvSpPr txBox="1"/>
            <p:nvPr/>
          </p:nvSpPr>
          <p:spPr>
            <a:xfrm>
              <a:off x="0" y="1750186"/>
              <a:ext cx="21640800" cy="4199100"/>
            </a:xfrm>
            <a:prstGeom prst="rect">
              <a:avLst/>
            </a:prstGeom>
            <a:noFill/>
            <a:ln>
              <a:noFill/>
            </a:ln>
          </p:spPr>
          <p:txBody>
            <a:bodyPr spcFirstLastPara="1" wrap="square" lIns="0" tIns="0" rIns="0" bIns="0" anchor="t" anchorCtr="0">
              <a:spAutoFit/>
            </a:bodyPr>
            <a:lstStyle/>
            <a:p>
              <a:pPr marL="755650" marR="0" lvl="1" indent="-365125" algn="l" rtl="0">
                <a:lnSpc>
                  <a:spcPct val="130000"/>
                </a:lnSpc>
                <a:spcBef>
                  <a:spcPts val="0"/>
                </a:spcBef>
                <a:spcAft>
                  <a:spcPts val="0"/>
                </a:spcAft>
                <a:buClr>
                  <a:srgbClr val="000000"/>
                </a:buClr>
                <a:buSzPts val="3300"/>
                <a:buFont typeface="Arial" panose="020B0604020202020204"/>
                <a:buChar char="•"/>
              </a:pPr>
              <a:r>
                <a:rPr lang="en-US" sz="3300" b="0" i="0" u="none" strike="noStrike" cap="none">
                  <a:solidFill>
                    <a:srgbClr val="000000"/>
                  </a:solidFill>
                  <a:latin typeface="Arimo" panose="020B0604020202020204"/>
                  <a:ea typeface="Arimo" panose="020B0604020202020204"/>
                  <a:cs typeface="Arimo" panose="020B0604020202020204"/>
                  <a:sym typeface="Arimo" panose="020B0604020202020204"/>
                </a:rPr>
                <a:t>A service is an abstraction over the pods, and essentially, the only interface the various application consumers interact with. As pods are replaced, their internal names and IPs might change. A service exposes a single machine name or IP address mapped to pods whose underlying names and numbers are unreliable. A service ensures that, to the outside network, everything appears to be unchanged.</a:t>
              </a:r>
              <a:endParaRPr sz="120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69" name="Shape 169"/>
        <p:cNvGrpSpPr/>
        <p:nvPr/>
      </p:nvGrpSpPr>
      <p:grpSpPr>
        <a:xfrm>
          <a:off x="0" y="0"/>
          <a:ext cx="0" cy="0"/>
          <a:chOff x="0" y="0"/>
          <a:chExt cx="0" cy="0"/>
        </a:xfrm>
      </p:grpSpPr>
      <p:pic>
        <p:nvPicPr>
          <p:cNvPr id="170" name="Google Shape;170;p16"/>
          <p:cNvPicPr preferRelativeResize="0"/>
          <p:nvPr/>
        </p:nvPicPr>
        <p:blipFill rotWithShape="1">
          <a:blip r:embed="rId1"/>
          <a:srcRect/>
          <a:stretch>
            <a:fillRect/>
          </a:stretch>
        </p:blipFill>
        <p:spPr>
          <a:xfrm>
            <a:off x="-3853166" y="800292"/>
            <a:ext cx="7706333" cy="5240306"/>
          </a:xfrm>
          <a:prstGeom prst="rect">
            <a:avLst/>
          </a:prstGeom>
          <a:noFill/>
          <a:ln>
            <a:noFill/>
          </a:ln>
        </p:spPr>
      </p:pic>
      <p:pic>
        <p:nvPicPr>
          <p:cNvPr id="171" name="Google Shape;171;p16"/>
          <p:cNvPicPr preferRelativeResize="0"/>
          <p:nvPr/>
        </p:nvPicPr>
        <p:blipFill rotWithShape="1">
          <a:blip r:embed="rId2"/>
          <a:srcRect/>
          <a:stretch>
            <a:fillRect/>
          </a:stretch>
        </p:blipFill>
        <p:spPr>
          <a:xfrm>
            <a:off x="9721139" y="4616450"/>
            <a:ext cx="12180722" cy="8229600"/>
          </a:xfrm>
          <a:prstGeom prst="rect">
            <a:avLst/>
          </a:prstGeom>
          <a:noFill/>
          <a:ln>
            <a:noFill/>
          </a:ln>
        </p:spPr>
      </p:pic>
      <p:grpSp>
        <p:nvGrpSpPr>
          <p:cNvPr id="172" name="Google Shape;172;p16"/>
          <p:cNvGrpSpPr/>
          <p:nvPr/>
        </p:nvGrpSpPr>
        <p:grpSpPr>
          <a:xfrm>
            <a:off x="1028700" y="989236"/>
            <a:ext cx="16230600" cy="4557364"/>
            <a:chOff x="0" y="0"/>
            <a:chExt cx="21640800" cy="6076486"/>
          </a:xfrm>
        </p:grpSpPr>
        <p:sp>
          <p:nvSpPr>
            <p:cNvPr id="173" name="Google Shape;173;p16"/>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Nodes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74" name="Google Shape;174;p16"/>
            <p:cNvSpPr txBox="1"/>
            <p:nvPr/>
          </p:nvSpPr>
          <p:spPr>
            <a:xfrm>
              <a:off x="0" y="1750186"/>
              <a:ext cx="21640800" cy="4326300"/>
            </a:xfrm>
            <a:prstGeom prst="rect">
              <a:avLst/>
            </a:prstGeom>
            <a:noFill/>
            <a:ln>
              <a:noFill/>
            </a:ln>
          </p:spPr>
          <p:txBody>
            <a:bodyPr spcFirstLastPara="1" wrap="square" lIns="0" tIns="0" rIns="0" bIns="0" anchor="t" anchorCtr="0">
              <a:spAutoFit/>
            </a:bodyPr>
            <a:lstStyle/>
            <a:p>
              <a:pPr marL="755650" marR="0" lvl="1" indent="-371475" algn="l" rtl="0">
                <a:lnSpc>
                  <a:spcPct val="130000"/>
                </a:lnSpc>
                <a:spcBef>
                  <a:spcPts val="0"/>
                </a:spcBef>
                <a:spcAft>
                  <a:spcPts val="0"/>
                </a:spcAft>
                <a:buClr>
                  <a:srgbClr val="000000"/>
                </a:buClr>
                <a:buSzPts val="3400"/>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A Kubernetes node manages and runs pods; it’s the machine (whether virtualized or physical) that performs the given work. Just as pods collect individual containers that operate together, a node collects entire pods that function together. When you’re operating at scale, you want to be able to hand work over to a node whose pods are free to take it.</a:t>
              </a:r>
              <a:endParaRPr sz="1300"/>
            </a:p>
          </p:txBody>
        </p:sp>
      </p:grpSp>
      <p:grpSp>
        <p:nvGrpSpPr>
          <p:cNvPr id="175" name="Google Shape;175;p16"/>
          <p:cNvGrpSpPr/>
          <p:nvPr/>
        </p:nvGrpSpPr>
        <p:grpSpPr>
          <a:xfrm>
            <a:off x="1028700" y="5730652"/>
            <a:ext cx="16230600" cy="3876964"/>
            <a:chOff x="0" y="0"/>
            <a:chExt cx="21640800" cy="5169286"/>
          </a:xfrm>
        </p:grpSpPr>
        <p:sp>
          <p:nvSpPr>
            <p:cNvPr id="176" name="Google Shape;176;p16"/>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Control plane</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77" name="Google Shape;177;p16"/>
            <p:cNvSpPr txBox="1"/>
            <p:nvPr/>
          </p:nvSpPr>
          <p:spPr>
            <a:xfrm>
              <a:off x="0" y="1750186"/>
              <a:ext cx="21640800" cy="3419100"/>
            </a:xfrm>
            <a:prstGeom prst="rect">
              <a:avLst/>
            </a:prstGeom>
            <a:noFill/>
            <a:ln>
              <a:noFill/>
            </a:ln>
          </p:spPr>
          <p:txBody>
            <a:bodyPr spcFirstLastPara="1" wrap="square" lIns="0" tIns="0" rIns="0" bIns="0" anchor="t" anchorCtr="0">
              <a:spAutoFit/>
            </a:bodyPr>
            <a:lstStyle/>
            <a:p>
              <a:pPr marL="755650" marR="0" lvl="1" indent="-371475" algn="l" rtl="0">
                <a:lnSpc>
                  <a:spcPct val="130000"/>
                </a:lnSpc>
                <a:spcBef>
                  <a:spcPts val="0"/>
                </a:spcBef>
                <a:spcAft>
                  <a:spcPts val="0"/>
                </a:spcAft>
                <a:buClr>
                  <a:srgbClr val="000000"/>
                </a:buClr>
                <a:buSzPts val="3400"/>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The Kubernetes control plane is the main entry point for administrators and users to manage the various nodes. Operations are issued to it either through HTTP calls or connecting to the machine and running command-line scripts. As the name implies, it controls how Kubernetes interacts with your applications.</a:t>
              </a:r>
              <a:endParaRPr sz="130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81" name="Shape 181"/>
        <p:cNvGrpSpPr/>
        <p:nvPr/>
      </p:nvGrpSpPr>
      <p:grpSpPr>
        <a:xfrm>
          <a:off x="0" y="0"/>
          <a:ext cx="0" cy="0"/>
          <a:chOff x="0" y="0"/>
          <a:chExt cx="0" cy="0"/>
        </a:xfrm>
      </p:grpSpPr>
      <p:pic>
        <p:nvPicPr>
          <p:cNvPr id="182" name="Google Shape;182;p17"/>
          <p:cNvPicPr preferRelativeResize="0"/>
          <p:nvPr/>
        </p:nvPicPr>
        <p:blipFill rotWithShape="1">
          <a:blip r:embed="rId1"/>
          <a:srcRect t="28463" b="28463"/>
          <a:stretch>
            <a:fillRect/>
          </a:stretch>
        </p:blipFill>
        <p:spPr>
          <a:xfrm rot="3494700">
            <a:off x="-9565167" y="-1421447"/>
            <a:ext cx="19130334" cy="8229600"/>
          </a:xfrm>
          <a:prstGeom prst="rect">
            <a:avLst/>
          </a:prstGeom>
          <a:noFill/>
          <a:ln>
            <a:noFill/>
          </a:ln>
        </p:spPr>
      </p:pic>
      <p:grpSp>
        <p:nvGrpSpPr>
          <p:cNvPr id="183" name="Google Shape;183;p17"/>
          <p:cNvGrpSpPr/>
          <p:nvPr/>
        </p:nvGrpSpPr>
        <p:grpSpPr>
          <a:xfrm>
            <a:off x="1028700" y="417736"/>
            <a:ext cx="16230600" cy="1868264"/>
            <a:chOff x="0" y="0"/>
            <a:chExt cx="21640800" cy="2491019"/>
          </a:xfrm>
        </p:grpSpPr>
        <p:sp>
          <p:nvSpPr>
            <p:cNvPr id="184" name="Google Shape;184;p17"/>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Cluster</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85" name="Google Shape;185;p17"/>
            <p:cNvSpPr txBox="1"/>
            <p:nvPr/>
          </p:nvSpPr>
          <p:spPr>
            <a:xfrm>
              <a:off x="0" y="1750186"/>
              <a:ext cx="21640800" cy="740833"/>
            </a:xfrm>
            <a:prstGeom prst="rect">
              <a:avLst/>
            </a:prstGeom>
            <a:noFill/>
            <a:ln>
              <a:noFill/>
            </a:ln>
          </p:spPr>
          <p:txBody>
            <a:bodyPr spcFirstLastPara="1" wrap="square" lIns="0" tIns="0" rIns="0" bIns="0" anchor="t" anchorCtr="0">
              <a:spAutoFit/>
            </a:bodyPr>
            <a:lstStyle/>
            <a:p>
              <a:pPr marL="755650" marR="0" lvl="1" indent="-377825" algn="l" rtl="0">
                <a:lnSpc>
                  <a:spcPct val="130000"/>
                </a:lnSpc>
                <a:spcBef>
                  <a:spcPts val="0"/>
                </a:spcBef>
                <a:spcAft>
                  <a:spcPts val="0"/>
                </a:spcAft>
                <a:buClr>
                  <a:srgbClr val="000000"/>
                </a:buClr>
                <a:buSzPts val="3500"/>
                <a:buFont typeface="Arial" panose="020B0604020202020204"/>
                <a:buChar char="•"/>
              </a:pPr>
              <a:r>
                <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rPr>
                <a:t>A cluster is all of the above components put together as a single unit.</a:t>
              </a:r>
              <a:endPar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grpSp>
      <p:grpSp>
        <p:nvGrpSpPr>
          <p:cNvPr id="186" name="Google Shape;186;p17"/>
          <p:cNvGrpSpPr/>
          <p:nvPr/>
        </p:nvGrpSpPr>
        <p:grpSpPr>
          <a:xfrm>
            <a:off x="1028700" y="2936652"/>
            <a:ext cx="16230600" cy="3011264"/>
            <a:chOff x="0" y="0"/>
            <a:chExt cx="21640800" cy="4015019"/>
          </a:xfrm>
        </p:grpSpPr>
        <p:sp>
          <p:nvSpPr>
            <p:cNvPr id="187" name="Google Shape;187;p17"/>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API server</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88" name="Google Shape;188;p17"/>
            <p:cNvSpPr txBox="1"/>
            <p:nvPr/>
          </p:nvSpPr>
          <p:spPr>
            <a:xfrm>
              <a:off x="0" y="1750186"/>
              <a:ext cx="21640800" cy="2264833"/>
            </a:xfrm>
            <a:prstGeom prst="rect">
              <a:avLst/>
            </a:prstGeom>
            <a:noFill/>
            <a:ln>
              <a:noFill/>
            </a:ln>
          </p:spPr>
          <p:txBody>
            <a:bodyPr spcFirstLastPara="1" wrap="square" lIns="0" tIns="0" rIns="0" bIns="0" anchor="t" anchorCtr="0">
              <a:spAutoFit/>
            </a:bodyPr>
            <a:lstStyle/>
            <a:p>
              <a:pPr marL="755650" marR="0" lvl="1" indent="-377825" algn="l" rtl="0">
                <a:lnSpc>
                  <a:spcPct val="130000"/>
                </a:lnSpc>
                <a:spcBef>
                  <a:spcPts val="0"/>
                </a:spcBef>
                <a:spcAft>
                  <a:spcPts val="0"/>
                </a:spcAft>
                <a:buClr>
                  <a:srgbClr val="000000"/>
                </a:buClr>
                <a:buSzPts val="3500"/>
                <a:buFont typeface="Arial" panose="020B0604020202020204"/>
                <a:buChar char="•"/>
              </a:pPr>
              <a:r>
                <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rPr>
                <a:t>The API server exposes a REST interface to the Kubernetes cluster. All operations against pods, services, and so forth, are executed programmatically by communicating with the endpoints provided by it.</a:t>
              </a:r>
              <a:endPar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grpSp>
      <p:grpSp>
        <p:nvGrpSpPr>
          <p:cNvPr id="189" name="Google Shape;189;p17"/>
          <p:cNvGrpSpPr/>
          <p:nvPr/>
        </p:nvGrpSpPr>
        <p:grpSpPr>
          <a:xfrm>
            <a:off x="1028700" y="6247036"/>
            <a:ext cx="16230600" cy="3011264"/>
            <a:chOff x="0" y="0"/>
            <a:chExt cx="21640800" cy="4015019"/>
          </a:xfrm>
        </p:grpSpPr>
        <p:sp>
          <p:nvSpPr>
            <p:cNvPr id="190" name="Google Shape;190;p17"/>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Scheduler</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91" name="Google Shape;191;p17"/>
            <p:cNvSpPr txBox="1"/>
            <p:nvPr/>
          </p:nvSpPr>
          <p:spPr>
            <a:xfrm>
              <a:off x="0" y="1750186"/>
              <a:ext cx="21640800" cy="2264833"/>
            </a:xfrm>
            <a:prstGeom prst="rect">
              <a:avLst/>
            </a:prstGeom>
            <a:noFill/>
            <a:ln>
              <a:noFill/>
            </a:ln>
          </p:spPr>
          <p:txBody>
            <a:bodyPr spcFirstLastPara="1" wrap="square" lIns="0" tIns="0" rIns="0" bIns="0" anchor="t" anchorCtr="0">
              <a:spAutoFit/>
            </a:bodyPr>
            <a:lstStyle/>
            <a:p>
              <a:pPr marL="755650" marR="0" lvl="1" indent="-377825" algn="l" rtl="0">
                <a:lnSpc>
                  <a:spcPct val="130000"/>
                </a:lnSpc>
                <a:spcBef>
                  <a:spcPts val="0"/>
                </a:spcBef>
                <a:spcAft>
                  <a:spcPts val="0"/>
                </a:spcAft>
                <a:buClr>
                  <a:srgbClr val="000000"/>
                </a:buClr>
                <a:buSzPts val="3500"/>
                <a:buFont typeface="Arial" panose="020B0604020202020204"/>
                <a:buChar char="•"/>
              </a:pPr>
              <a:r>
                <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rPr>
                <a:t>The scheduler is responsible for assigning work to the various nodes. It keeps watch over the resource capacity and ensures that a worker node’s performance is within an appropriate threshold.</a:t>
              </a:r>
              <a:endPar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95" name="Shape 195"/>
        <p:cNvGrpSpPr/>
        <p:nvPr/>
      </p:nvGrpSpPr>
      <p:grpSpPr>
        <a:xfrm>
          <a:off x="0" y="0"/>
          <a:ext cx="0" cy="0"/>
          <a:chOff x="0" y="0"/>
          <a:chExt cx="0" cy="0"/>
        </a:xfrm>
      </p:grpSpPr>
      <p:pic>
        <p:nvPicPr>
          <p:cNvPr id="196" name="Google Shape;196;p18"/>
          <p:cNvPicPr preferRelativeResize="0"/>
          <p:nvPr/>
        </p:nvPicPr>
        <p:blipFill rotWithShape="1">
          <a:blip r:embed="rId1"/>
          <a:srcRect/>
          <a:stretch>
            <a:fillRect/>
          </a:stretch>
        </p:blipFill>
        <p:spPr>
          <a:xfrm rot="-1418935">
            <a:off x="9345961" y="-1922263"/>
            <a:ext cx="20853122" cy="12729094"/>
          </a:xfrm>
          <a:prstGeom prst="rect">
            <a:avLst/>
          </a:prstGeom>
          <a:noFill/>
          <a:ln>
            <a:noFill/>
          </a:ln>
        </p:spPr>
      </p:pic>
      <p:grpSp>
        <p:nvGrpSpPr>
          <p:cNvPr id="197" name="Google Shape;197;p18"/>
          <p:cNvGrpSpPr/>
          <p:nvPr/>
        </p:nvGrpSpPr>
        <p:grpSpPr>
          <a:xfrm>
            <a:off x="1028700" y="224507"/>
            <a:ext cx="16230600" cy="3141214"/>
            <a:chOff x="0" y="0"/>
            <a:chExt cx="21640800" cy="4188286"/>
          </a:xfrm>
        </p:grpSpPr>
        <p:sp>
          <p:nvSpPr>
            <p:cNvPr id="198" name="Google Shape;198;p18"/>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Controller Manager</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99" name="Google Shape;199;p18"/>
            <p:cNvSpPr txBox="1"/>
            <p:nvPr/>
          </p:nvSpPr>
          <p:spPr>
            <a:xfrm>
              <a:off x="0" y="1750186"/>
              <a:ext cx="21640800" cy="2438100"/>
            </a:xfrm>
            <a:prstGeom prst="rect">
              <a:avLst/>
            </a:prstGeom>
            <a:noFill/>
            <a:ln>
              <a:noFill/>
            </a:ln>
          </p:spPr>
          <p:txBody>
            <a:bodyPr spcFirstLastPara="1" wrap="square" lIns="0" tIns="0" rIns="0" bIns="0" anchor="t" anchorCtr="0">
              <a:spAutoFit/>
            </a:bodyPr>
            <a:lstStyle/>
            <a:p>
              <a:pPr marL="755650" marR="0" lvl="1" indent="-365125" algn="l" rtl="0">
                <a:lnSpc>
                  <a:spcPct val="130000"/>
                </a:lnSpc>
                <a:spcBef>
                  <a:spcPts val="0"/>
                </a:spcBef>
                <a:spcAft>
                  <a:spcPts val="0"/>
                </a:spcAft>
                <a:buClr>
                  <a:srgbClr val="000000"/>
                </a:buClr>
                <a:buSzPts val="3300"/>
                <a:buFont typeface="Arial" panose="020B0604020202020204"/>
                <a:buChar char="•"/>
              </a:pPr>
              <a:r>
                <a:rPr lang="en-US" sz="3300" b="0" i="0" u="none" strike="noStrike" cap="none">
                  <a:solidFill>
                    <a:srgbClr val="000000"/>
                  </a:solidFill>
                  <a:latin typeface="Arimo" panose="020B0604020202020204"/>
                  <a:ea typeface="Arimo" panose="020B0604020202020204"/>
                  <a:cs typeface="Arimo" panose="020B0604020202020204"/>
                  <a:sym typeface="Arimo" panose="020B0604020202020204"/>
                </a:rPr>
                <a:t>The controller-manager is responsible for making sure that the shared state of the cluster is operating as expected. More accurately, the controller manager oversees various controllers which respond to events (e.g., if a node goes down).</a:t>
              </a:r>
              <a:endParaRPr sz="1200"/>
            </a:p>
          </p:txBody>
        </p:sp>
      </p:grpSp>
      <p:grpSp>
        <p:nvGrpSpPr>
          <p:cNvPr id="200" name="Google Shape;200;p18"/>
          <p:cNvGrpSpPr/>
          <p:nvPr/>
        </p:nvGrpSpPr>
        <p:grpSpPr>
          <a:xfrm>
            <a:off x="1028700" y="3807271"/>
            <a:ext cx="16230600" cy="3085864"/>
            <a:chOff x="0" y="0"/>
            <a:chExt cx="21640800" cy="4114486"/>
          </a:xfrm>
        </p:grpSpPr>
        <p:sp>
          <p:nvSpPr>
            <p:cNvPr id="201" name="Google Shape;201;p18"/>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Kubelet</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02" name="Google Shape;202;p18"/>
            <p:cNvSpPr txBox="1"/>
            <p:nvPr/>
          </p:nvSpPr>
          <p:spPr>
            <a:xfrm>
              <a:off x="0" y="1750186"/>
              <a:ext cx="21640800" cy="2364300"/>
            </a:xfrm>
            <a:prstGeom prst="rect">
              <a:avLst/>
            </a:prstGeom>
            <a:noFill/>
            <a:ln>
              <a:noFill/>
            </a:ln>
          </p:spPr>
          <p:txBody>
            <a:bodyPr spcFirstLastPara="1" wrap="square" lIns="0" tIns="0" rIns="0" bIns="0" anchor="t" anchorCtr="0">
              <a:spAutoFit/>
            </a:bodyPr>
            <a:lstStyle/>
            <a:p>
              <a:pPr marL="755650" marR="0" lvl="1" indent="-358775" algn="l" rtl="0">
                <a:lnSpc>
                  <a:spcPct val="130000"/>
                </a:lnSpc>
                <a:spcBef>
                  <a:spcPts val="0"/>
                </a:spcBef>
                <a:spcAft>
                  <a:spcPts val="0"/>
                </a:spcAft>
                <a:buClr>
                  <a:srgbClr val="000000"/>
                </a:buClr>
                <a:buSzPts val="3200"/>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A Kubelet tracks the state of a pod to ensure that all the containers are running. It provides a heartbeat message every few seconds to the control plane. If a replication controller does not receive that message, the node is marked as unhealthy.</a:t>
              </a:r>
              <a:endParaRPr sz="1100"/>
            </a:p>
          </p:txBody>
        </p:sp>
      </p:grpSp>
      <p:grpSp>
        <p:nvGrpSpPr>
          <p:cNvPr id="203" name="Google Shape;203;p18"/>
          <p:cNvGrpSpPr/>
          <p:nvPr/>
        </p:nvGrpSpPr>
        <p:grpSpPr>
          <a:xfrm>
            <a:off x="1028700" y="7390036"/>
            <a:ext cx="16230600" cy="2439764"/>
            <a:chOff x="0" y="0"/>
            <a:chExt cx="21640800" cy="3253019"/>
          </a:xfrm>
        </p:grpSpPr>
        <p:sp>
          <p:nvSpPr>
            <p:cNvPr id="204" name="Google Shape;204;p18"/>
            <p:cNvSpPr txBox="1"/>
            <p:nvPr/>
          </p:nvSpPr>
          <p:spPr>
            <a:xfrm>
              <a:off x="0" y="0"/>
              <a:ext cx="21640800" cy="14605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Kube Proxy</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05" name="Google Shape;205;p18"/>
            <p:cNvSpPr txBox="1"/>
            <p:nvPr/>
          </p:nvSpPr>
          <p:spPr>
            <a:xfrm>
              <a:off x="0" y="1750186"/>
              <a:ext cx="21640800" cy="1502833"/>
            </a:xfrm>
            <a:prstGeom prst="rect">
              <a:avLst/>
            </a:prstGeom>
            <a:noFill/>
            <a:ln>
              <a:noFill/>
            </a:ln>
          </p:spPr>
          <p:txBody>
            <a:bodyPr spcFirstLastPara="1" wrap="square" lIns="0" tIns="0" rIns="0" bIns="0" anchor="t" anchorCtr="0">
              <a:spAutoFit/>
            </a:bodyPr>
            <a:lstStyle/>
            <a:p>
              <a:pPr marL="755650" marR="0" lvl="1" indent="-377825" algn="l" rtl="0">
                <a:lnSpc>
                  <a:spcPct val="130000"/>
                </a:lnSpc>
                <a:spcBef>
                  <a:spcPts val="0"/>
                </a:spcBef>
                <a:spcAft>
                  <a:spcPts val="0"/>
                </a:spcAft>
                <a:buClr>
                  <a:srgbClr val="000000"/>
                </a:buClr>
                <a:buSzPts val="3500"/>
                <a:buFont typeface="Arial" panose="020B0604020202020204"/>
                <a:buChar char="•"/>
              </a:pPr>
              <a:r>
                <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rPr>
                <a:t>The Kube proxy routes traffic coming into a node from the service. It forwards requests for work to the correct containers.</a:t>
              </a:r>
              <a:endParaRPr lang="en-US" sz="35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09" name="Shape 209"/>
        <p:cNvGrpSpPr/>
        <p:nvPr/>
      </p:nvGrpSpPr>
      <p:grpSpPr>
        <a:xfrm>
          <a:off x="0" y="0"/>
          <a:ext cx="0" cy="0"/>
          <a:chOff x="0" y="0"/>
          <a:chExt cx="0" cy="0"/>
        </a:xfrm>
      </p:grpSpPr>
      <p:pic>
        <p:nvPicPr>
          <p:cNvPr id="210" name="Google Shape;210;p19"/>
          <p:cNvPicPr preferRelativeResize="0"/>
          <p:nvPr/>
        </p:nvPicPr>
        <p:blipFill rotWithShape="1">
          <a:blip r:embed="rId1"/>
          <a:srcRect/>
          <a:stretch>
            <a:fillRect/>
          </a:stretch>
        </p:blipFill>
        <p:spPr>
          <a:xfrm rot="-395369">
            <a:off x="-1062685" y="-2918350"/>
            <a:ext cx="19243011" cy="14251855"/>
          </a:xfrm>
          <a:prstGeom prst="rect">
            <a:avLst/>
          </a:prstGeom>
          <a:noFill/>
          <a:ln>
            <a:noFill/>
          </a:ln>
        </p:spPr>
      </p:pic>
      <p:sp>
        <p:nvSpPr>
          <p:cNvPr id="211" name="Google Shape;211;p19"/>
          <p:cNvSpPr/>
          <p:nvPr/>
        </p:nvSpPr>
        <p:spPr>
          <a:xfrm>
            <a:off x="1959964" y="2285002"/>
            <a:ext cx="14368071" cy="5716996"/>
          </a:xfrm>
          <a:custGeom>
            <a:avLst/>
            <a:gdLst/>
            <a:ahLst/>
            <a:cxnLst/>
            <a:rect l="l" t="t" r="r" b="b"/>
            <a:pathLst>
              <a:path w="7380650" h="2936730" extrusionOk="0">
                <a:moveTo>
                  <a:pt x="0" y="0"/>
                </a:moveTo>
                <a:lnTo>
                  <a:pt x="0" y="2936730"/>
                </a:lnTo>
                <a:lnTo>
                  <a:pt x="7380650" y="2936730"/>
                </a:lnTo>
                <a:lnTo>
                  <a:pt x="7380650" y="0"/>
                </a:lnTo>
                <a:lnTo>
                  <a:pt x="0" y="0"/>
                </a:lnTo>
                <a:close/>
                <a:moveTo>
                  <a:pt x="7319690" y="2875770"/>
                </a:moveTo>
                <a:lnTo>
                  <a:pt x="59690" y="2875770"/>
                </a:lnTo>
                <a:lnTo>
                  <a:pt x="59690" y="59690"/>
                </a:lnTo>
                <a:lnTo>
                  <a:pt x="7319690" y="59690"/>
                </a:lnTo>
                <a:lnTo>
                  <a:pt x="7319690" y="2875770"/>
                </a:lnTo>
                <a:close/>
              </a:path>
            </a:pathLst>
          </a:custGeom>
          <a:solidFill>
            <a:srgbClr val="FFFFFF"/>
          </a:solidFill>
          <a:ln>
            <a:noFill/>
          </a:ln>
        </p:spPr>
      </p:sp>
      <p:grpSp>
        <p:nvGrpSpPr>
          <p:cNvPr id="212" name="Google Shape;212;p19"/>
          <p:cNvGrpSpPr/>
          <p:nvPr/>
        </p:nvGrpSpPr>
        <p:grpSpPr>
          <a:xfrm>
            <a:off x="364803" y="538086"/>
            <a:ext cx="17653725" cy="9485550"/>
            <a:chOff x="0" y="-95250"/>
            <a:chExt cx="23538300" cy="12647399"/>
          </a:xfrm>
        </p:grpSpPr>
        <p:sp>
          <p:nvSpPr>
            <p:cNvPr id="213" name="Google Shape;213;p19"/>
            <p:cNvSpPr txBox="1"/>
            <p:nvPr/>
          </p:nvSpPr>
          <p:spPr>
            <a:xfrm>
              <a:off x="0" y="-95250"/>
              <a:ext cx="23538193" cy="204089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Edge Computing</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14" name="Google Shape;214;p19"/>
            <p:cNvSpPr txBox="1"/>
            <p:nvPr/>
          </p:nvSpPr>
          <p:spPr>
            <a:xfrm>
              <a:off x="0" y="2210849"/>
              <a:ext cx="23538300" cy="10341300"/>
            </a:xfrm>
            <a:prstGeom prst="rect">
              <a:avLst/>
            </a:prstGeom>
            <a:noFill/>
            <a:ln>
              <a:noFill/>
            </a:ln>
          </p:spPr>
          <p:txBody>
            <a:bodyPr spcFirstLastPara="1" wrap="square" lIns="0" tIns="0" rIns="0" bIns="0" anchor="t" anchorCtr="0">
              <a:spAutoFit/>
            </a:bodyPr>
            <a:lstStyle/>
            <a:p>
              <a:pPr marL="820420" marR="0" lvl="1" indent="-397510" algn="l" rtl="0">
                <a:lnSpc>
                  <a:spcPct val="130000"/>
                </a:lnSpc>
                <a:spcBef>
                  <a:spcPts val="0"/>
                </a:spcBef>
                <a:spcAft>
                  <a:spcPts val="0"/>
                </a:spcAft>
                <a:buClr>
                  <a:srgbClr val="000000"/>
                </a:buClr>
                <a:buSzPts val="3599"/>
                <a:buFont typeface="Arial" panose="020B0604020202020204"/>
                <a:buChar char="•"/>
              </a:pPr>
              <a:r>
                <a:rPr lang="en-US" sz="3600" b="0" i="0" u="none" strike="noStrike" cap="none">
                  <a:solidFill>
                    <a:srgbClr val="000000"/>
                  </a:solidFill>
                  <a:latin typeface="Lato" panose="020F0502020204030203"/>
                  <a:ea typeface="Lato" panose="020F0502020204030203"/>
                  <a:cs typeface="Lato" panose="020F0502020204030203"/>
                  <a:sym typeface="Lato" panose="020F0502020204030203"/>
                </a:rPr>
                <a:t>A part of a distributed computing topology in which information processing is located close to the edge – where things and people produce or consume that information.”</a:t>
              </a:r>
              <a:endParaRPr sz="1200"/>
            </a:p>
            <a:p>
              <a:pPr marL="820420" marR="0" lvl="1" indent="-397510" algn="l" rtl="0">
                <a:lnSpc>
                  <a:spcPct val="130000"/>
                </a:lnSpc>
                <a:spcBef>
                  <a:spcPts val="0"/>
                </a:spcBef>
                <a:spcAft>
                  <a:spcPts val="0"/>
                </a:spcAft>
                <a:buClr>
                  <a:srgbClr val="000000"/>
                </a:buClr>
                <a:buSzPts val="3599"/>
                <a:buFont typeface="Arial" panose="020B0604020202020204"/>
                <a:buChar char="•"/>
              </a:pPr>
              <a:r>
                <a:rPr lang="en-US" sz="3600" b="0" i="0" u="none" strike="noStrike" cap="none">
                  <a:solidFill>
                    <a:srgbClr val="000000"/>
                  </a:solidFill>
                  <a:latin typeface="Arimo" panose="020B0604020202020204"/>
                  <a:ea typeface="Arimo" panose="020B0604020202020204"/>
                  <a:cs typeface="Arimo" panose="020B0604020202020204"/>
                  <a:sym typeface="Arimo" panose="020B0604020202020204"/>
                </a:rPr>
                <a:t>Edge computing brings computation and data storage closer to the devices where it’s being gathered, rather than relying on a central location that can be thousands of miles away. In addition, companies can save money by having the processing done locally, reducing the amount of data that needs to be processed in a centralized or cloud-based location.</a:t>
              </a:r>
              <a:endParaRPr sz="1200"/>
            </a:p>
            <a:p>
              <a:pPr marL="820420" marR="0" lvl="1" indent="-397510" algn="l" rtl="0">
                <a:lnSpc>
                  <a:spcPct val="130000"/>
                </a:lnSpc>
                <a:spcBef>
                  <a:spcPts val="0"/>
                </a:spcBef>
                <a:spcAft>
                  <a:spcPts val="0"/>
                </a:spcAft>
                <a:buClr>
                  <a:srgbClr val="000000"/>
                </a:buClr>
                <a:buSzPts val="3599"/>
                <a:buFont typeface="Arial" panose="020B0604020202020204"/>
                <a:buChar char="•"/>
              </a:pPr>
              <a:r>
                <a:rPr lang="en-US" sz="3600" b="0" i="0" u="none" strike="noStrike" cap="none">
                  <a:solidFill>
                    <a:srgbClr val="000000"/>
                  </a:solidFill>
                  <a:latin typeface="Arimo" panose="020B0604020202020204"/>
                  <a:ea typeface="Arimo" panose="020B0604020202020204"/>
                  <a:cs typeface="Arimo" panose="020B0604020202020204"/>
                  <a:sym typeface="Arimo" panose="020B0604020202020204"/>
                </a:rPr>
                <a:t>Edge computing was developed due to the exponential growth of IoT devices, which connect to the internet for either receiving information from the cloud or delivering data back to the cloud. And many IoT devices generate enormous amounts of data during the course of their operations.</a:t>
              </a:r>
              <a:endParaRPr sz="120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62" name="Shape 62"/>
        <p:cNvGrpSpPr/>
        <p:nvPr/>
      </p:nvGrpSpPr>
      <p:grpSpPr>
        <a:xfrm>
          <a:off x="0" y="0"/>
          <a:ext cx="0" cy="0"/>
          <a:chOff x="0" y="0"/>
          <a:chExt cx="0" cy="0"/>
        </a:xfrm>
      </p:grpSpPr>
      <p:pic>
        <p:nvPicPr>
          <p:cNvPr id="63" name="Google Shape;63;p2"/>
          <p:cNvPicPr preferRelativeResize="0"/>
          <p:nvPr/>
        </p:nvPicPr>
        <p:blipFill rotWithShape="1">
          <a:blip r:embed="rId1"/>
          <a:srcRect/>
          <a:stretch>
            <a:fillRect/>
          </a:stretch>
        </p:blipFill>
        <p:spPr>
          <a:xfrm rot="7391448">
            <a:off x="-1667042" y="-19231"/>
            <a:ext cx="13678828" cy="10130882"/>
          </a:xfrm>
          <a:prstGeom prst="rect">
            <a:avLst/>
          </a:prstGeom>
          <a:noFill/>
          <a:ln>
            <a:noFill/>
          </a:ln>
        </p:spPr>
      </p:pic>
      <p:sp>
        <p:nvSpPr>
          <p:cNvPr id="64" name="Google Shape;64;p2"/>
          <p:cNvSpPr/>
          <p:nvPr/>
        </p:nvSpPr>
        <p:spPr>
          <a:xfrm>
            <a:off x="895147" y="2187713"/>
            <a:ext cx="8554450" cy="5716996"/>
          </a:xfrm>
          <a:custGeom>
            <a:avLst/>
            <a:gdLst/>
            <a:ahLst/>
            <a:cxnLst/>
            <a:rect l="l" t="t" r="r" b="b"/>
            <a:pathLst>
              <a:path w="4394285" h="2936730" extrusionOk="0">
                <a:moveTo>
                  <a:pt x="0" y="0"/>
                </a:moveTo>
                <a:lnTo>
                  <a:pt x="0" y="2936730"/>
                </a:lnTo>
                <a:lnTo>
                  <a:pt x="4394285" y="2936730"/>
                </a:lnTo>
                <a:lnTo>
                  <a:pt x="4394285" y="0"/>
                </a:lnTo>
                <a:lnTo>
                  <a:pt x="0" y="0"/>
                </a:lnTo>
                <a:close/>
                <a:moveTo>
                  <a:pt x="4333325" y="2875770"/>
                </a:moveTo>
                <a:lnTo>
                  <a:pt x="59690" y="2875770"/>
                </a:lnTo>
                <a:lnTo>
                  <a:pt x="59690" y="59690"/>
                </a:lnTo>
                <a:lnTo>
                  <a:pt x="4333325" y="59690"/>
                </a:lnTo>
                <a:lnTo>
                  <a:pt x="4333325" y="2875770"/>
                </a:lnTo>
                <a:close/>
              </a:path>
            </a:pathLst>
          </a:custGeom>
          <a:solidFill>
            <a:srgbClr val="FFFFFF"/>
          </a:solidFill>
          <a:ln>
            <a:noFill/>
          </a:ln>
        </p:spPr>
      </p:sp>
      <p:grpSp>
        <p:nvGrpSpPr>
          <p:cNvPr id="65" name="Google Shape;65;p2"/>
          <p:cNvGrpSpPr/>
          <p:nvPr/>
        </p:nvGrpSpPr>
        <p:grpSpPr>
          <a:xfrm>
            <a:off x="1732865" y="4213304"/>
            <a:ext cx="6879014" cy="1662153"/>
            <a:chOff x="0" y="-114300"/>
            <a:chExt cx="9172018" cy="2216204"/>
          </a:xfrm>
        </p:grpSpPr>
        <p:sp>
          <p:nvSpPr>
            <p:cNvPr id="66" name="Google Shape;66;p2"/>
            <p:cNvSpPr txBox="1"/>
            <p:nvPr/>
          </p:nvSpPr>
          <p:spPr>
            <a:xfrm>
              <a:off x="0" y="-114300"/>
              <a:ext cx="9172018" cy="124544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600" b="1" i="0" u="none" strike="noStrike" cap="none">
                  <a:solidFill>
                    <a:srgbClr val="000000"/>
                  </a:solidFill>
                  <a:latin typeface="Lato" panose="020F0502020204030203"/>
                  <a:ea typeface="Lato" panose="020F0502020204030203"/>
                  <a:cs typeface="Lato" panose="020F0502020204030203"/>
                  <a:sym typeface="Lato" panose="020F0502020204030203"/>
                </a:rPr>
                <a:t>Contents</a:t>
              </a:r>
              <a:endParaRPr lang="en-US" sz="5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67" name="Google Shape;67;p2"/>
            <p:cNvSpPr txBox="1"/>
            <p:nvPr/>
          </p:nvSpPr>
          <p:spPr>
            <a:xfrm>
              <a:off x="1249457" y="1454204"/>
              <a:ext cx="6673104" cy="647700"/>
            </a:xfrm>
            <a:prstGeom prst="rect">
              <a:avLst/>
            </a:prstGeom>
            <a:noFill/>
            <a:ln>
              <a:noFill/>
            </a:ln>
          </p:spPr>
          <p:txBody>
            <a:bodyPr spcFirstLastPara="1" wrap="square" lIns="0" tIns="0" rIns="0" bIns="0" anchor="t" anchorCtr="0">
              <a:spAutoFit/>
            </a:bodyPr>
            <a:lstStyle/>
            <a:p>
              <a:pPr marL="0" marR="0" lvl="0" indent="0" algn="ctr" rtl="0">
                <a:lnSpc>
                  <a:spcPct val="217000"/>
                </a:lnSpc>
                <a:spcBef>
                  <a:spcPts val="0"/>
                </a:spcBef>
                <a:spcAft>
                  <a:spcPts val="0"/>
                </a:spcAft>
                <a:buNone/>
              </a:pPr>
              <a:endParaRPr sz="18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68" name="Google Shape;68;p2"/>
          <p:cNvSpPr txBox="1"/>
          <p:nvPr/>
        </p:nvSpPr>
        <p:spPr>
          <a:xfrm>
            <a:off x="11353629" y="1315797"/>
            <a:ext cx="5768663" cy="173672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Introduction to containers</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rPr>
              <a:t>container architectures</a:t>
            </a:r>
            <a:endPar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40000"/>
              </a:lnSpc>
              <a:spcBef>
                <a:spcPts val="0"/>
              </a:spcBef>
              <a:spcAft>
                <a:spcPts val="0"/>
              </a:spcAft>
              <a:buNone/>
            </a:pPr>
            <a:r>
              <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rPr>
              <a:t>Docker containers</a:t>
            </a:r>
            <a:endPar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40000"/>
              </a:lnSpc>
              <a:spcBef>
                <a:spcPts val="0"/>
              </a:spcBef>
              <a:spcAft>
                <a:spcPts val="0"/>
              </a:spcAft>
              <a:buNone/>
            </a:pPr>
            <a:r>
              <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rPr>
              <a:t>Kubernetes</a:t>
            </a:r>
            <a:endParaRPr lang="en-US" sz="25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
        <p:nvSpPr>
          <p:cNvPr id="69" name="Google Shape;69;p2"/>
          <p:cNvSpPr txBox="1"/>
          <p:nvPr/>
        </p:nvSpPr>
        <p:spPr>
          <a:xfrm>
            <a:off x="10601423" y="1306272"/>
            <a:ext cx="473136" cy="43418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1" i="0" u="none" strike="noStrike" cap="none">
                <a:solidFill>
                  <a:srgbClr val="000000"/>
                </a:solidFill>
                <a:latin typeface="Lato" panose="020F0502020204030203"/>
                <a:ea typeface="Lato" panose="020F0502020204030203"/>
                <a:cs typeface="Lato" panose="020F0502020204030203"/>
                <a:sym typeface="Lato" panose="020F0502020204030203"/>
              </a:rPr>
              <a:t>1.</a:t>
            </a:r>
            <a:endParaRPr lang="en-US" sz="25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0" name="Google Shape;70;p2"/>
          <p:cNvSpPr txBox="1"/>
          <p:nvPr/>
        </p:nvSpPr>
        <p:spPr>
          <a:xfrm>
            <a:off x="10601423" y="3796506"/>
            <a:ext cx="562450" cy="50252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70" b="1" i="0" u="none" strike="noStrike" cap="none">
                <a:solidFill>
                  <a:srgbClr val="000000"/>
                </a:solidFill>
                <a:latin typeface="Lato" panose="020F0502020204030203"/>
                <a:ea typeface="Lato" panose="020F0502020204030203"/>
                <a:cs typeface="Lato" panose="020F0502020204030203"/>
                <a:sym typeface="Lato" panose="020F0502020204030203"/>
              </a:rPr>
              <a:t>2.</a:t>
            </a:r>
            <a:endParaRPr lang="en-US" sz="297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1" name="Google Shape;71;p2"/>
          <p:cNvSpPr txBox="1"/>
          <p:nvPr/>
        </p:nvSpPr>
        <p:spPr>
          <a:xfrm>
            <a:off x="10601423" y="6222629"/>
            <a:ext cx="562450" cy="50252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70" b="1" i="0" u="none" strike="noStrike" cap="none">
                <a:solidFill>
                  <a:srgbClr val="000000"/>
                </a:solidFill>
                <a:latin typeface="Lato" panose="020F0502020204030203"/>
                <a:ea typeface="Lato" panose="020F0502020204030203"/>
                <a:cs typeface="Lato" panose="020F0502020204030203"/>
                <a:sym typeface="Lato" panose="020F0502020204030203"/>
              </a:rPr>
              <a:t>3.</a:t>
            </a:r>
            <a:endParaRPr lang="en-US" sz="297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2" name="Google Shape;72;p2"/>
          <p:cNvSpPr txBox="1"/>
          <p:nvPr/>
        </p:nvSpPr>
        <p:spPr>
          <a:xfrm>
            <a:off x="11353629" y="3806031"/>
            <a:ext cx="5768663" cy="12985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Amazon Web Services</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Google App Engine</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Microsoft Azure</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73" name="Google Shape;73;p2"/>
          <p:cNvSpPr txBox="1"/>
          <p:nvPr/>
        </p:nvSpPr>
        <p:spPr>
          <a:xfrm>
            <a:off x="11353629" y="6233749"/>
            <a:ext cx="5768663" cy="217487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Edge Computing</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Fog Computing</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IIoT</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Green Cloud computing practices</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40000"/>
              </a:lnSpc>
              <a:spcBef>
                <a:spcPts val="0"/>
              </a:spcBef>
              <a:spcAft>
                <a:spcPts val="0"/>
              </a:spcAft>
              <a:buNone/>
            </a:pPr>
            <a:r>
              <a:rPr lang="en-US" sz="2500" b="0" i="0" u="none" strike="noStrike" cap="none">
                <a:solidFill>
                  <a:srgbClr val="000000"/>
                </a:solidFill>
                <a:latin typeface="Lato" panose="020F0502020204030203"/>
                <a:ea typeface="Lato" panose="020F0502020204030203"/>
                <a:cs typeface="Lato" panose="020F0502020204030203"/>
                <a:sym typeface="Lato" panose="020F0502020204030203"/>
              </a:rPr>
              <a:t>Complexity in Cloud Native systems</a:t>
            </a:r>
            <a:endParaRPr lang="en-US" sz="25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18" name="Shape 218"/>
        <p:cNvGrpSpPr/>
        <p:nvPr/>
      </p:nvGrpSpPr>
      <p:grpSpPr>
        <a:xfrm>
          <a:off x="0" y="0"/>
          <a:ext cx="0" cy="0"/>
          <a:chOff x="0" y="0"/>
          <a:chExt cx="0" cy="0"/>
        </a:xfrm>
      </p:grpSpPr>
      <p:pic>
        <p:nvPicPr>
          <p:cNvPr id="219" name="Google Shape;219;p20"/>
          <p:cNvPicPr preferRelativeResize="0"/>
          <p:nvPr/>
        </p:nvPicPr>
        <p:blipFill rotWithShape="1">
          <a:blip r:embed="rId1"/>
          <a:srcRect/>
          <a:stretch>
            <a:fillRect/>
          </a:stretch>
        </p:blipFill>
        <p:spPr>
          <a:xfrm rot="2700000">
            <a:off x="6835484" y="-2587004"/>
            <a:ext cx="13964558" cy="15096819"/>
          </a:xfrm>
          <a:prstGeom prst="rect">
            <a:avLst/>
          </a:prstGeom>
          <a:noFill/>
          <a:ln>
            <a:noFill/>
          </a:ln>
        </p:spPr>
      </p:pic>
      <p:pic>
        <p:nvPicPr>
          <p:cNvPr id="220" name="Google Shape;220;p20"/>
          <p:cNvPicPr preferRelativeResize="0"/>
          <p:nvPr/>
        </p:nvPicPr>
        <p:blipFill rotWithShape="1">
          <a:blip r:embed="rId2"/>
          <a:srcRect/>
          <a:stretch>
            <a:fillRect/>
          </a:stretch>
        </p:blipFill>
        <p:spPr>
          <a:xfrm>
            <a:off x="2763643" y="1556828"/>
            <a:ext cx="12760713" cy="71733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24" name="Shape 224"/>
        <p:cNvGrpSpPr/>
        <p:nvPr/>
      </p:nvGrpSpPr>
      <p:grpSpPr>
        <a:xfrm>
          <a:off x="0" y="0"/>
          <a:ext cx="0" cy="0"/>
          <a:chOff x="0" y="0"/>
          <a:chExt cx="0" cy="0"/>
        </a:xfrm>
      </p:grpSpPr>
      <p:pic>
        <p:nvPicPr>
          <p:cNvPr id="225" name="Google Shape;225;p21"/>
          <p:cNvPicPr preferRelativeResize="0"/>
          <p:nvPr/>
        </p:nvPicPr>
        <p:blipFill rotWithShape="1">
          <a:blip r:embed="rId1"/>
          <a:srcRect/>
          <a:stretch>
            <a:fillRect/>
          </a:stretch>
        </p:blipFill>
        <p:spPr>
          <a:xfrm rot="-1882311">
            <a:off x="567566" y="-2054318"/>
            <a:ext cx="16327367" cy="14388492"/>
          </a:xfrm>
          <a:prstGeom prst="rect">
            <a:avLst/>
          </a:prstGeom>
          <a:noFill/>
          <a:ln>
            <a:noFill/>
          </a:ln>
        </p:spPr>
      </p:pic>
      <p:graphicFrame>
        <p:nvGraphicFramePr>
          <p:cNvPr id="226" name="Google Shape;226;p21"/>
          <p:cNvGraphicFramePr/>
          <p:nvPr/>
        </p:nvGraphicFramePr>
        <p:xfrm>
          <a:off x="2524675" y="3180080"/>
          <a:ext cx="12435925" cy="6870275"/>
        </p:xfrm>
        <a:graphic>
          <a:graphicData uri="http://schemas.openxmlformats.org/drawingml/2006/table">
            <a:tbl>
              <a:tblPr>
                <a:noFill/>
                <a:tableStyleId>{AE541ACA-DCEC-4B99-A912-3EC2D3639E58}</a:tableStyleId>
              </a:tblPr>
              <a:tblGrid>
                <a:gridCol w="6206575"/>
                <a:gridCol w="6229350"/>
              </a:tblGrid>
              <a:tr h="1179475">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Cloud Computing</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Edge Computing</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r h="1179475">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Non-time-sensitive data processing</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Real-time data processing</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r h="1503775">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Reliable internet connection</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Remote locations with limited or no internet connectivity</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r h="1503775">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Dynamic workloads</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Large datasets that are too costly to send to the cloud</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r h="1503775">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Data in cloud storage</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3000" b="1" u="none" strike="noStrike" cap="none">
                          <a:solidFill>
                            <a:srgbClr val="000000"/>
                          </a:solidFill>
                          <a:latin typeface="Lato" panose="020F0502020204030203"/>
                          <a:ea typeface="Lato" panose="020F0502020204030203"/>
                          <a:cs typeface="Lato" panose="020F0502020204030203"/>
                          <a:sym typeface="Lato" panose="020F0502020204030203"/>
                        </a:rPr>
                        <a:t>Highly sensitive data and strict data laws</a:t>
                      </a:r>
                      <a:endParaRPr sz="2300" u="none" strike="noStrike" cap="none"/>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r>
            </a:tbl>
          </a:graphicData>
        </a:graphic>
      </p:graphicFrame>
      <p:grpSp>
        <p:nvGrpSpPr>
          <p:cNvPr id="227" name="Google Shape;227;p21"/>
          <p:cNvGrpSpPr/>
          <p:nvPr/>
        </p:nvGrpSpPr>
        <p:grpSpPr>
          <a:xfrm>
            <a:off x="1028700" y="488508"/>
            <a:ext cx="15343219" cy="2209154"/>
            <a:chOff x="0" y="-66675"/>
            <a:chExt cx="20457625" cy="2945539"/>
          </a:xfrm>
        </p:grpSpPr>
        <p:sp>
          <p:nvSpPr>
            <p:cNvPr id="228" name="Google Shape;228;p21"/>
            <p:cNvSpPr txBox="1"/>
            <p:nvPr/>
          </p:nvSpPr>
          <p:spPr>
            <a:xfrm>
              <a:off x="0" y="-66675"/>
              <a:ext cx="20457625" cy="151955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Edge v/s Cloud</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29" name="Google Shape;229;p21"/>
            <p:cNvSpPr txBox="1"/>
            <p:nvPr/>
          </p:nvSpPr>
          <p:spPr>
            <a:xfrm>
              <a:off x="0" y="1668978"/>
              <a:ext cx="20457625" cy="1209886"/>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0" i="0" u="none" strike="noStrike" cap="none">
                  <a:solidFill>
                    <a:srgbClr val="000000"/>
                  </a:solidFill>
                  <a:latin typeface="Lato" panose="020F0502020204030203"/>
                  <a:ea typeface="Lato" panose="020F0502020204030203"/>
                  <a:cs typeface="Lato" panose="020F0502020204030203"/>
                  <a:sym typeface="Lato" panose="020F0502020204030203"/>
                </a:rPr>
                <a:t>Edge and cloud computing have distinct features and most organizations will end up using both. Here are some considerations when looking at where to deploy different workloads.</a:t>
              </a:r>
              <a:endParaRPr lang="en-US" sz="28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33" name="Shape 233"/>
        <p:cNvGrpSpPr/>
        <p:nvPr/>
      </p:nvGrpSpPr>
      <p:grpSpPr>
        <a:xfrm>
          <a:off x="0" y="0"/>
          <a:ext cx="0" cy="0"/>
          <a:chOff x="0" y="0"/>
          <a:chExt cx="0" cy="0"/>
        </a:xfrm>
      </p:grpSpPr>
      <p:pic>
        <p:nvPicPr>
          <p:cNvPr id="234" name="Google Shape;234;p22"/>
          <p:cNvPicPr preferRelativeResize="0"/>
          <p:nvPr/>
        </p:nvPicPr>
        <p:blipFill rotWithShape="1">
          <a:blip r:embed="rId1"/>
          <a:srcRect/>
          <a:stretch>
            <a:fillRect/>
          </a:stretch>
        </p:blipFill>
        <p:spPr>
          <a:xfrm>
            <a:off x="-3155936" y="-3379127"/>
            <a:ext cx="20413477" cy="8522627"/>
          </a:xfrm>
          <a:prstGeom prst="rect">
            <a:avLst/>
          </a:prstGeom>
          <a:noFill/>
          <a:ln>
            <a:noFill/>
          </a:ln>
        </p:spPr>
      </p:pic>
      <p:sp>
        <p:nvSpPr>
          <p:cNvPr id="235" name="Google Shape;235;p22"/>
          <p:cNvSpPr txBox="1"/>
          <p:nvPr/>
        </p:nvSpPr>
        <p:spPr>
          <a:xfrm>
            <a:off x="503728" y="334499"/>
            <a:ext cx="10950140" cy="109537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Fog Computing</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36" name="Google Shape;236;p22"/>
          <p:cNvSpPr txBox="1"/>
          <p:nvPr/>
        </p:nvSpPr>
        <p:spPr>
          <a:xfrm>
            <a:off x="503728" y="1823372"/>
            <a:ext cx="16753800" cy="7913400"/>
          </a:xfrm>
          <a:prstGeom prst="rect">
            <a:avLst/>
          </a:prstGeom>
          <a:noFill/>
          <a:ln>
            <a:noFill/>
          </a:ln>
        </p:spPr>
        <p:txBody>
          <a:bodyPr spcFirstLastPara="1" wrap="square" lIns="0" tIns="0" rIns="0" bIns="0" anchor="t" anchorCtr="0">
            <a:spAutoFit/>
          </a:bodyPr>
          <a:lstStyle/>
          <a:p>
            <a:pPr marL="879475" marR="0" lvl="1" indent="-414020" algn="l" rtl="0">
              <a:lnSpc>
                <a:spcPct val="130000"/>
              </a:lnSpc>
              <a:spcBef>
                <a:spcPts val="0"/>
              </a:spcBef>
              <a:spcAft>
                <a:spcPts val="0"/>
              </a:spcAft>
              <a:buClr>
                <a:srgbClr val="000000"/>
              </a:buClr>
              <a:buSzPts val="3672"/>
              <a:buFont typeface="Arial" panose="020B0604020202020204"/>
              <a:buChar char="•"/>
            </a:pPr>
            <a:r>
              <a:rPr lang="en-US" sz="3670" b="0" i="0" u="none" strike="noStrike" cap="none">
                <a:solidFill>
                  <a:srgbClr val="000000"/>
                </a:solidFill>
                <a:latin typeface="Lato" panose="020F0502020204030203"/>
                <a:ea typeface="Lato" panose="020F0502020204030203"/>
                <a:cs typeface="Lato" panose="020F0502020204030203"/>
                <a:sym typeface="Lato" panose="020F0502020204030203"/>
              </a:rPr>
              <a:t>Fog computing can be perceived both in large cloud systems and big data structures, making reference to the growing difficulties in accessing information objectively. </a:t>
            </a:r>
            <a:endParaRPr sz="1000"/>
          </a:p>
          <a:p>
            <a:pPr marL="879475" marR="0" lvl="1" indent="-414020" algn="l" rtl="0">
              <a:lnSpc>
                <a:spcPct val="130000"/>
              </a:lnSpc>
              <a:spcBef>
                <a:spcPts val="0"/>
              </a:spcBef>
              <a:spcAft>
                <a:spcPts val="0"/>
              </a:spcAft>
              <a:buClr>
                <a:srgbClr val="000000"/>
              </a:buClr>
              <a:buSzPts val="3672"/>
              <a:buFont typeface="Arial" panose="020B0604020202020204"/>
              <a:buChar char="•"/>
            </a:pPr>
            <a:r>
              <a:rPr lang="en-US" sz="3670" b="0" i="0" u="none" strike="noStrike" cap="none">
                <a:solidFill>
                  <a:srgbClr val="000000"/>
                </a:solidFill>
                <a:latin typeface="Arimo" panose="020B0604020202020204"/>
                <a:ea typeface="Arimo" panose="020B0604020202020204"/>
                <a:cs typeface="Arimo" panose="020B0604020202020204"/>
                <a:sym typeface="Arimo" panose="020B0604020202020204"/>
              </a:rPr>
              <a:t>This results in a lack of quality of the obtained content. The effects of fog computing on cloud computing and big data systems may vary. </a:t>
            </a:r>
            <a:endParaRPr sz="1000"/>
          </a:p>
          <a:p>
            <a:pPr marL="879475" marR="0" lvl="1" indent="-414020" algn="l" rtl="0">
              <a:lnSpc>
                <a:spcPct val="130000"/>
              </a:lnSpc>
              <a:spcBef>
                <a:spcPts val="0"/>
              </a:spcBef>
              <a:spcAft>
                <a:spcPts val="0"/>
              </a:spcAft>
              <a:buClr>
                <a:srgbClr val="000000"/>
              </a:buClr>
              <a:buSzPts val="3672"/>
              <a:buFont typeface="Arial" panose="020B0604020202020204"/>
              <a:buChar char="•"/>
            </a:pPr>
            <a:r>
              <a:rPr lang="en-US" sz="3670" b="0" i="0" u="none" strike="noStrike" cap="none">
                <a:solidFill>
                  <a:srgbClr val="000000"/>
                </a:solidFill>
                <a:latin typeface="Arimo" panose="020B0604020202020204"/>
                <a:ea typeface="Arimo" panose="020B0604020202020204"/>
                <a:cs typeface="Arimo" panose="020B0604020202020204"/>
                <a:sym typeface="Arimo" panose="020B0604020202020204"/>
              </a:rPr>
              <a:t>However, a common aspect is a limitation in accurate content distribution, an issue that has been tackled with the creation of metrics that attempt to improve accuracy.</a:t>
            </a:r>
            <a:endParaRPr sz="1000"/>
          </a:p>
          <a:p>
            <a:pPr marL="879475" marR="0" lvl="1" indent="-414020" algn="l" rtl="0">
              <a:lnSpc>
                <a:spcPct val="130000"/>
              </a:lnSpc>
              <a:spcBef>
                <a:spcPts val="0"/>
              </a:spcBef>
              <a:spcAft>
                <a:spcPts val="0"/>
              </a:spcAft>
              <a:buClr>
                <a:srgbClr val="000000"/>
              </a:buClr>
              <a:buSzPts val="3672"/>
              <a:buFont typeface="Arial" panose="020B0604020202020204"/>
              <a:buChar char="•"/>
            </a:pPr>
            <a:r>
              <a:rPr lang="en-US" sz="3670" b="0" i="0" u="none" strike="noStrike" cap="none">
                <a:solidFill>
                  <a:srgbClr val="000000"/>
                </a:solidFill>
                <a:latin typeface="Arimo" panose="020B0604020202020204"/>
                <a:ea typeface="Arimo" panose="020B0604020202020204"/>
                <a:cs typeface="Arimo" panose="020B0604020202020204"/>
                <a:sym typeface="Arimo" panose="020B0604020202020204"/>
              </a:rPr>
              <a:t>Fog networking consists of a control plane and a data plane. For example, on the data plane, fog computing enables computing services to reside at the edge of the network as opposed to servers in a data-center. </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40" name="Shape 240"/>
        <p:cNvGrpSpPr/>
        <p:nvPr/>
      </p:nvGrpSpPr>
      <p:grpSpPr>
        <a:xfrm>
          <a:off x="0" y="0"/>
          <a:ext cx="0" cy="0"/>
          <a:chOff x="0" y="0"/>
          <a:chExt cx="0" cy="0"/>
        </a:xfrm>
      </p:grpSpPr>
      <p:pic>
        <p:nvPicPr>
          <p:cNvPr id="241" name="Google Shape;241;p23"/>
          <p:cNvPicPr preferRelativeResize="0"/>
          <p:nvPr/>
        </p:nvPicPr>
        <p:blipFill rotWithShape="1">
          <a:blip r:embed="rId1"/>
          <a:srcRect/>
          <a:stretch>
            <a:fillRect/>
          </a:stretch>
        </p:blipFill>
        <p:spPr>
          <a:xfrm rot="1570212">
            <a:off x="11251116" y="-3241383"/>
            <a:ext cx="10950410" cy="6761878"/>
          </a:xfrm>
          <a:prstGeom prst="rect">
            <a:avLst/>
          </a:prstGeom>
          <a:noFill/>
          <a:ln>
            <a:noFill/>
          </a:ln>
        </p:spPr>
      </p:pic>
      <p:sp>
        <p:nvSpPr>
          <p:cNvPr id="242" name="Google Shape;242;p23"/>
          <p:cNvSpPr/>
          <p:nvPr/>
        </p:nvSpPr>
        <p:spPr>
          <a:xfrm>
            <a:off x="1300077" y="1473888"/>
            <a:ext cx="16230600" cy="8229600"/>
          </a:xfrm>
          <a:custGeom>
            <a:avLst/>
            <a:gdLst/>
            <a:ahLst/>
            <a:cxnLst/>
            <a:rect l="l" t="t" r="r" b="b"/>
            <a:pathLst>
              <a:path w="8337402" h="4227415" extrusionOk="0">
                <a:moveTo>
                  <a:pt x="0" y="0"/>
                </a:moveTo>
                <a:lnTo>
                  <a:pt x="0" y="4227415"/>
                </a:lnTo>
                <a:lnTo>
                  <a:pt x="8337402" y="4227415"/>
                </a:lnTo>
                <a:lnTo>
                  <a:pt x="8337402" y="0"/>
                </a:lnTo>
                <a:lnTo>
                  <a:pt x="0" y="0"/>
                </a:lnTo>
                <a:close/>
                <a:moveTo>
                  <a:pt x="8276441" y="4166455"/>
                </a:moveTo>
                <a:lnTo>
                  <a:pt x="59690" y="4166455"/>
                </a:lnTo>
                <a:lnTo>
                  <a:pt x="59690" y="59690"/>
                </a:lnTo>
                <a:lnTo>
                  <a:pt x="8276441" y="59690"/>
                </a:lnTo>
                <a:lnTo>
                  <a:pt x="8276441" y="4166455"/>
                </a:lnTo>
                <a:close/>
              </a:path>
            </a:pathLst>
          </a:custGeom>
          <a:solidFill>
            <a:srgbClr val="FFFFFF"/>
          </a:solidFill>
          <a:ln>
            <a:noFill/>
          </a:ln>
        </p:spPr>
      </p:sp>
      <p:graphicFrame>
        <p:nvGraphicFramePr>
          <p:cNvPr id="243" name="Google Shape;243;p23"/>
          <p:cNvGraphicFramePr/>
          <p:nvPr/>
        </p:nvGraphicFramePr>
        <p:xfrm>
          <a:off x="523705" y="323850"/>
          <a:ext cx="17387975" cy="9639325"/>
        </p:xfrm>
        <a:graphic>
          <a:graphicData uri="http://schemas.openxmlformats.org/drawingml/2006/table">
            <a:tbl>
              <a:tblPr>
                <a:noFill/>
                <a:tableStyleId>{AE541ACA-DCEC-4B99-A912-3EC2D3639E58}</a:tableStyleId>
              </a:tblPr>
              <a:tblGrid>
                <a:gridCol w="3542500"/>
                <a:gridCol w="6566750"/>
                <a:gridCol w="7278725"/>
              </a:tblGrid>
              <a:tr h="830325">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Specialty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Cloud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fog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1250250">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Delay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Cloud computing has higher latency than fog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Fog computing has low latency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1670175">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Capacity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Cloud computing does not provide any reduction in data while sending or converting data.</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Fog computing reduces the amount of data sent to cloud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82025">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Responsiveness</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The response time of the system is low.</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The response time of the system is high.</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1575725">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Security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Cloud computing has less Security compared to Fog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Fog computing has high Security.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1250250">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Speed</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Access speed is high depending on the VM connectivity.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High even more compared to Cloud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1250250">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Data Integration</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Multiple data sources can be integrated.</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Multiple Data sources and devices can be integrated.</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830325">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Mobility</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In cloud computing, mobility is Limited.</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800" b="1" u="none" strike="noStrike" cap="none">
                          <a:solidFill>
                            <a:srgbClr val="000000"/>
                          </a:solidFill>
                          <a:latin typeface="Lato" panose="020F0502020204030203"/>
                          <a:ea typeface="Lato" panose="020F0502020204030203"/>
                          <a:cs typeface="Lato" panose="020F0502020204030203"/>
                          <a:sym typeface="Lato" panose="020F0502020204030203"/>
                        </a:rPr>
                        <a:t>Mobility is supported in fog computing</a:t>
                      </a:r>
                      <a:endParaRPr sz="2100" u="none" strike="noStrike" cap="none"/>
                    </a:p>
                  </a:txBody>
                  <a:tcPr marL="91450" marR="91450" marT="45725" marB="457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47" name="Shape 247"/>
        <p:cNvGrpSpPr/>
        <p:nvPr/>
      </p:nvGrpSpPr>
      <p:grpSpPr>
        <a:xfrm>
          <a:off x="0" y="0"/>
          <a:ext cx="0" cy="0"/>
          <a:chOff x="0" y="0"/>
          <a:chExt cx="0" cy="0"/>
        </a:xfrm>
      </p:grpSpPr>
      <p:pic>
        <p:nvPicPr>
          <p:cNvPr id="248" name="Google Shape;248;p24"/>
          <p:cNvPicPr preferRelativeResize="0"/>
          <p:nvPr/>
        </p:nvPicPr>
        <p:blipFill rotWithShape="1">
          <a:blip r:embed="rId1"/>
          <a:srcRect/>
          <a:stretch>
            <a:fillRect/>
          </a:stretch>
        </p:blipFill>
        <p:spPr>
          <a:xfrm>
            <a:off x="1028700" y="805271"/>
            <a:ext cx="16230600" cy="88967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52" name="Shape 252"/>
        <p:cNvGrpSpPr/>
        <p:nvPr/>
      </p:nvGrpSpPr>
      <p:grpSpPr>
        <a:xfrm>
          <a:off x="0" y="0"/>
          <a:ext cx="0" cy="0"/>
          <a:chOff x="0" y="0"/>
          <a:chExt cx="0" cy="0"/>
        </a:xfrm>
      </p:grpSpPr>
      <p:pic>
        <p:nvPicPr>
          <p:cNvPr id="253" name="Google Shape;253;p25"/>
          <p:cNvPicPr preferRelativeResize="0"/>
          <p:nvPr/>
        </p:nvPicPr>
        <p:blipFill rotWithShape="1">
          <a:blip r:embed="rId1"/>
          <a:srcRect l="10562" t="24854" r="10562" b="9717"/>
          <a:stretch>
            <a:fillRect/>
          </a:stretch>
        </p:blipFill>
        <p:spPr>
          <a:xfrm>
            <a:off x="0" y="0"/>
            <a:ext cx="18288000" cy="10287000"/>
          </a:xfrm>
          <a:prstGeom prst="rect">
            <a:avLst/>
          </a:prstGeom>
          <a:noFill/>
          <a:ln>
            <a:noFill/>
          </a:ln>
        </p:spPr>
      </p:pic>
      <p:grpSp>
        <p:nvGrpSpPr>
          <p:cNvPr id="254" name="Google Shape;254;p25"/>
          <p:cNvGrpSpPr/>
          <p:nvPr/>
        </p:nvGrpSpPr>
        <p:grpSpPr>
          <a:xfrm>
            <a:off x="423000" y="221899"/>
            <a:ext cx="17442000" cy="9914193"/>
            <a:chOff x="0" y="-95250"/>
            <a:chExt cx="23256001" cy="13218924"/>
          </a:xfrm>
        </p:grpSpPr>
        <p:sp>
          <p:nvSpPr>
            <p:cNvPr id="255" name="Google Shape;255;p25"/>
            <p:cNvSpPr txBox="1"/>
            <p:nvPr/>
          </p:nvSpPr>
          <p:spPr>
            <a:xfrm>
              <a:off x="0" y="-95250"/>
              <a:ext cx="23256001" cy="204089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IIOT</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6" name="Google Shape;256;p25"/>
            <p:cNvSpPr txBox="1"/>
            <p:nvPr/>
          </p:nvSpPr>
          <p:spPr>
            <a:xfrm>
              <a:off x="0" y="2102574"/>
              <a:ext cx="23256000" cy="11021100"/>
            </a:xfrm>
            <a:prstGeom prst="rect">
              <a:avLst/>
            </a:prstGeom>
            <a:noFill/>
            <a:ln>
              <a:noFill/>
            </a:ln>
          </p:spPr>
          <p:txBody>
            <a:bodyPr spcFirstLastPara="1" wrap="square" lIns="0" tIns="0" rIns="0" bIns="0" anchor="t" anchorCtr="0">
              <a:spAutoFit/>
            </a:bodyPr>
            <a:lstStyle/>
            <a:p>
              <a:pPr marL="712470" marR="0" lvl="1" indent="-337185" algn="l" rtl="0">
                <a:lnSpc>
                  <a:spcPct val="130000"/>
                </a:lnSpc>
                <a:spcBef>
                  <a:spcPts val="0"/>
                </a:spcBef>
                <a:spcAft>
                  <a:spcPts val="0"/>
                </a:spcAft>
                <a:buClr>
                  <a:srgbClr val="000000"/>
                </a:buClr>
                <a:buSzPts val="3000"/>
                <a:buFont typeface="Arial" panose="020B0604020202020204"/>
                <a:buChar char="•"/>
              </a:pPr>
              <a:r>
                <a:rPr lang="en-US" sz="3000" b="0" i="0" u="none" strike="noStrike" cap="none">
                  <a:solidFill>
                    <a:srgbClr val="000000"/>
                  </a:solidFill>
                  <a:latin typeface="Lato" panose="020F0502020204030203"/>
                  <a:ea typeface="Lato" panose="020F0502020204030203"/>
                  <a:cs typeface="Lato" panose="020F0502020204030203"/>
                  <a:sym typeface="Lato" panose="020F0502020204030203"/>
                </a:rPr>
                <a:t>The Industrial Internet of Things (IIoT) is a methodology, a practice, an implementation sweeping through businesses and industries worldwide. On a basic level, IIoT is a way of congregating data that was previously inaccessible and locked within inflexible data streams. This provides all stakeholders with a more complete and comprehensive view of operations.</a:t>
              </a:r>
              <a:endParaRPr sz="1100"/>
            </a:p>
            <a:p>
              <a:pPr marL="0" marR="0" lvl="0" indent="0" algn="l" rtl="0">
                <a:lnSpc>
                  <a:spcPct val="130000"/>
                </a:lnSpc>
                <a:spcBef>
                  <a:spcPts val="0"/>
                </a:spcBef>
                <a:spcAft>
                  <a:spcPts val="0"/>
                </a:spcAft>
                <a:buNone/>
              </a:pPr>
              <a:endParaRPr sz="30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712470" marR="0" lvl="1" indent="-337185" algn="l" rtl="0">
                <a:lnSpc>
                  <a:spcPct val="130000"/>
                </a:lnSpc>
                <a:spcBef>
                  <a:spcPts val="0"/>
                </a:spcBef>
                <a:spcAft>
                  <a:spcPts val="0"/>
                </a:spcAft>
                <a:buClr>
                  <a:srgbClr val="000000"/>
                </a:buClr>
                <a:buSzPts val="3000"/>
                <a:buFont typeface="Arial" panose="020B0604020202020204"/>
                <a:buChar char="•"/>
              </a:pPr>
              <a:r>
                <a:rPr lang="en-US" sz="3000" b="0" i="0" u="none" strike="noStrike" cap="none">
                  <a:solidFill>
                    <a:srgbClr val="000000"/>
                  </a:solidFill>
                  <a:latin typeface="Arimo" panose="020B0604020202020204"/>
                  <a:ea typeface="Arimo" panose="020B0604020202020204"/>
                  <a:cs typeface="Arimo" panose="020B0604020202020204"/>
                  <a:sym typeface="Arimo" panose="020B0604020202020204"/>
                </a:rPr>
                <a:t>Imagine smart TVs and watches or security cameras - devices that were historically lacking in internet connection but now have that capability. This is IoT, the Internet of Things. IIoT is used to refer to industrial equipment and plant assets that are now integrated. </a:t>
              </a:r>
              <a:endParaRPr sz="1100"/>
            </a:p>
            <a:p>
              <a:pPr marL="0" marR="0" lvl="0" indent="0" algn="l" rtl="0">
                <a:lnSpc>
                  <a:spcPct val="130000"/>
                </a:lnSpc>
                <a:spcBef>
                  <a:spcPts val="0"/>
                </a:spcBef>
                <a:spcAft>
                  <a:spcPts val="0"/>
                </a:spcAft>
                <a:buNone/>
              </a:pPr>
              <a:endParaRPr sz="30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12470" marR="0" lvl="1" indent="-337185" algn="l" rtl="0">
                <a:lnSpc>
                  <a:spcPct val="130000"/>
                </a:lnSpc>
                <a:spcBef>
                  <a:spcPts val="0"/>
                </a:spcBef>
                <a:spcAft>
                  <a:spcPts val="0"/>
                </a:spcAft>
                <a:buClr>
                  <a:srgbClr val="000000"/>
                </a:buClr>
                <a:buSzPts val="3000"/>
                <a:buFont typeface="Arial" panose="020B0604020202020204"/>
                <a:buChar char="•"/>
              </a:pPr>
              <a:r>
                <a:rPr lang="en-US" sz="3000" b="0" i="0" u="none" strike="noStrike" cap="none">
                  <a:solidFill>
                    <a:srgbClr val="000000"/>
                  </a:solidFill>
                  <a:latin typeface="Arimo" panose="020B0604020202020204"/>
                  <a:ea typeface="Arimo" panose="020B0604020202020204"/>
                  <a:cs typeface="Arimo" panose="020B0604020202020204"/>
                  <a:sym typeface="Arimo" panose="020B0604020202020204"/>
                </a:rPr>
                <a:t>Developments in technology are ushering in the age of Industry 4.0, where real-time data is captured and made available within integrated digital ecosystems. Similarly, software is now increasingly platform-agnostic, this means that plant floor information won't be originating from a single platform, but there will be a multitude of systems that needs to feed into a companies digital nervous system. </a:t>
              </a:r>
              <a:endParaRPr sz="110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60" name="Shape 260"/>
        <p:cNvGrpSpPr/>
        <p:nvPr/>
      </p:nvGrpSpPr>
      <p:grpSpPr>
        <a:xfrm>
          <a:off x="0" y="0"/>
          <a:ext cx="0" cy="0"/>
          <a:chOff x="0" y="0"/>
          <a:chExt cx="0" cy="0"/>
        </a:xfrm>
      </p:grpSpPr>
      <p:pic>
        <p:nvPicPr>
          <p:cNvPr id="261" name="Google Shape;261;p26"/>
          <p:cNvPicPr preferRelativeResize="0"/>
          <p:nvPr/>
        </p:nvPicPr>
        <p:blipFill rotWithShape="1">
          <a:blip r:embed="rId1"/>
          <a:srcRect/>
          <a:stretch>
            <a:fillRect/>
          </a:stretch>
        </p:blipFill>
        <p:spPr>
          <a:xfrm rot="4499576">
            <a:off x="-239232" y="-1243232"/>
            <a:ext cx="19162045" cy="16287738"/>
          </a:xfrm>
          <a:prstGeom prst="rect">
            <a:avLst/>
          </a:prstGeom>
          <a:noFill/>
          <a:ln>
            <a:noFill/>
          </a:ln>
        </p:spPr>
      </p:pic>
      <p:grpSp>
        <p:nvGrpSpPr>
          <p:cNvPr id="262" name="Google Shape;262;p26"/>
          <p:cNvGrpSpPr/>
          <p:nvPr/>
        </p:nvGrpSpPr>
        <p:grpSpPr>
          <a:xfrm>
            <a:off x="423000" y="764824"/>
            <a:ext cx="17442000" cy="8328618"/>
            <a:chOff x="0" y="-95250"/>
            <a:chExt cx="23256001" cy="11104824"/>
          </a:xfrm>
        </p:grpSpPr>
        <p:sp>
          <p:nvSpPr>
            <p:cNvPr id="263" name="Google Shape;263;p26"/>
            <p:cNvSpPr txBox="1"/>
            <p:nvPr/>
          </p:nvSpPr>
          <p:spPr>
            <a:xfrm>
              <a:off x="0" y="-95250"/>
              <a:ext cx="23256001" cy="204089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IIOT</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4" name="Google Shape;264;p26"/>
            <p:cNvSpPr txBox="1"/>
            <p:nvPr/>
          </p:nvSpPr>
          <p:spPr>
            <a:xfrm>
              <a:off x="0" y="2102574"/>
              <a:ext cx="23256000" cy="8907000"/>
            </a:xfrm>
            <a:prstGeom prst="rect">
              <a:avLst/>
            </a:prstGeom>
            <a:noFill/>
            <a:ln>
              <a:noFill/>
            </a:ln>
          </p:spPr>
          <p:txBody>
            <a:bodyPr spcFirstLastPara="1" wrap="square" lIns="0" tIns="0" rIns="0" bIns="0" anchor="t" anchorCtr="0">
              <a:spAutoFit/>
            </a:bodyPr>
            <a:lstStyle/>
            <a:p>
              <a:pPr marL="712470" marR="0" lvl="1" indent="-343535" algn="l" rtl="0">
                <a:lnSpc>
                  <a:spcPct val="130000"/>
                </a:lnSpc>
                <a:spcBef>
                  <a:spcPts val="0"/>
                </a:spcBef>
                <a:spcAft>
                  <a:spcPts val="0"/>
                </a:spcAft>
                <a:buClr>
                  <a:srgbClr val="000000"/>
                </a:buClr>
                <a:buSzPts val="3100"/>
                <a:buFont typeface="Arial" panose="020B0604020202020204"/>
                <a:buChar char="•"/>
              </a:pPr>
              <a:r>
                <a:rPr lang="en-US" sz="3100" b="0" i="0" u="none" strike="noStrike" cap="none">
                  <a:solidFill>
                    <a:srgbClr val="000000"/>
                  </a:solidFill>
                  <a:latin typeface="Lato" panose="020F0502020204030203"/>
                  <a:ea typeface="Lato" panose="020F0502020204030203"/>
                  <a:cs typeface="Lato" panose="020F0502020204030203"/>
                  <a:sym typeface="Lato" panose="020F0502020204030203"/>
                </a:rPr>
                <a:t>The concept behind cloud computing is a computer processor placed at remote location runs a specific application or software rather than running it on each user’s computer. User can interact with the system via a network on the cloud. Most of the times this network is Internet.</a:t>
              </a:r>
              <a:endParaRPr sz="1200"/>
            </a:p>
            <a:p>
              <a:pPr marL="0" marR="0" lvl="0" indent="0" algn="l" rtl="0">
                <a:lnSpc>
                  <a:spcPct val="130000"/>
                </a:lnSpc>
                <a:spcBef>
                  <a:spcPts val="0"/>
                </a:spcBef>
                <a:spcAft>
                  <a:spcPts val="0"/>
                </a:spcAft>
                <a:buNone/>
              </a:pPr>
              <a:endParaRPr sz="31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712470" marR="0" lvl="1" indent="-343535" algn="l" rtl="0">
                <a:lnSpc>
                  <a:spcPct val="130000"/>
                </a:lnSpc>
                <a:spcBef>
                  <a:spcPts val="0"/>
                </a:spcBef>
                <a:spcAft>
                  <a:spcPts val="0"/>
                </a:spcAft>
                <a:buClr>
                  <a:srgbClr val="000000"/>
                </a:buClr>
                <a:buSzPts val="3100"/>
                <a:buFont typeface="Arial" panose="020B0604020202020204"/>
                <a:buChar char="•"/>
              </a:pPr>
              <a:r>
                <a:rPr lang="en-US" sz="3100" b="0" i="0" u="none" strike="noStrike" cap="none">
                  <a:solidFill>
                    <a:srgbClr val="000000"/>
                  </a:solidFill>
                  <a:latin typeface="Arimo" panose="020B0604020202020204"/>
                  <a:ea typeface="Arimo" panose="020B0604020202020204"/>
                  <a:cs typeface="Arimo" panose="020B0604020202020204"/>
                  <a:sym typeface="Arimo" panose="020B0604020202020204"/>
                </a:rPr>
                <a:t>Since the storage and processing capacity of the cloud is unlimited, it provides more economic, convenient and secure storage alternatives. The growing storage capacity can also be met as the cloud is expandable.</a:t>
              </a:r>
              <a:endParaRPr sz="1200"/>
            </a:p>
            <a:p>
              <a:pPr marL="0" marR="0" lvl="0" indent="0" algn="l" rtl="0">
                <a:lnSpc>
                  <a:spcPct val="130000"/>
                </a:lnSpc>
                <a:spcBef>
                  <a:spcPts val="0"/>
                </a:spcBef>
                <a:spcAft>
                  <a:spcPts val="0"/>
                </a:spcAft>
                <a:buNone/>
              </a:pPr>
              <a:endParaRPr sz="31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12470" marR="0" lvl="1" indent="-343535" algn="l" rtl="0">
                <a:lnSpc>
                  <a:spcPct val="130000"/>
                </a:lnSpc>
                <a:spcBef>
                  <a:spcPts val="0"/>
                </a:spcBef>
                <a:spcAft>
                  <a:spcPts val="0"/>
                </a:spcAft>
                <a:buClr>
                  <a:srgbClr val="000000"/>
                </a:buClr>
                <a:buSzPts val="3100"/>
                <a:buFont typeface="Arial" panose="020B0604020202020204"/>
                <a:buChar char="•"/>
              </a:pPr>
              <a:r>
                <a:rPr lang="en-US" sz="3100" b="0" i="0" u="none" strike="noStrike" cap="none">
                  <a:solidFill>
                    <a:srgbClr val="000000"/>
                  </a:solidFill>
                  <a:latin typeface="Arimo" panose="020B0604020202020204"/>
                  <a:ea typeface="Arimo" panose="020B0604020202020204"/>
                  <a:cs typeface="Arimo" panose="020B0604020202020204"/>
                  <a:sym typeface="Arimo" panose="020B0604020202020204"/>
                </a:rPr>
                <a:t>In connected IIoT, data is expected to flow to and from the connected devices. These streams of data usually get larger with time and that is when Big Data comes in existence. Integration of Big Data into Industrial IoT can help to generate, access and gather the huge amount of data.</a:t>
              </a:r>
              <a:endParaRPr sz="1200"/>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68" name="Shape 268"/>
        <p:cNvGrpSpPr/>
        <p:nvPr/>
      </p:nvGrpSpPr>
      <p:grpSpPr>
        <a:xfrm>
          <a:off x="0" y="0"/>
          <a:ext cx="0" cy="0"/>
          <a:chOff x="0" y="0"/>
          <a:chExt cx="0" cy="0"/>
        </a:xfrm>
      </p:grpSpPr>
      <p:pic>
        <p:nvPicPr>
          <p:cNvPr id="269" name="Google Shape;269;p27"/>
          <p:cNvPicPr preferRelativeResize="0"/>
          <p:nvPr/>
        </p:nvPicPr>
        <p:blipFill rotWithShape="1">
          <a:blip r:embed="rId1"/>
          <a:srcRect/>
          <a:stretch>
            <a:fillRect/>
          </a:stretch>
        </p:blipFill>
        <p:spPr>
          <a:xfrm rot="-395369">
            <a:off x="-1062685" y="-2918350"/>
            <a:ext cx="19243011" cy="14251855"/>
          </a:xfrm>
          <a:prstGeom prst="rect">
            <a:avLst/>
          </a:prstGeom>
          <a:noFill/>
          <a:ln>
            <a:noFill/>
          </a:ln>
        </p:spPr>
      </p:pic>
      <p:grpSp>
        <p:nvGrpSpPr>
          <p:cNvPr id="270" name="Google Shape;270;p27"/>
          <p:cNvGrpSpPr/>
          <p:nvPr/>
        </p:nvGrpSpPr>
        <p:grpSpPr>
          <a:xfrm>
            <a:off x="745803" y="1393432"/>
            <a:ext cx="16828201" cy="7343324"/>
            <a:chOff x="0" y="-95250"/>
            <a:chExt cx="22437600" cy="9791099"/>
          </a:xfrm>
        </p:grpSpPr>
        <p:sp>
          <p:nvSpPr>
            <p:cNvPr id="271" name="Google Shape;271;p27"/>
            <p:cNvSpPr txBox="1"/>
            <p:nvPr/>
          </p:nvSpPr>
          <p:spPr>
            <a:xfrm>
              <a:off x="0" y="-95250"/>
              <a:ext cx="22437526" cy="204089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Green Cloud Computing</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72" name="Google Shape;272;p27"/>
            <p:cNvSpPr txBox="1"/>
            <p:nvPr/>
          </p:nvSpPr>
          <p:spPr>
            <a:xfrm>
              <a:off x="0" y="2210849"/>
              <a:ext cx="22437600" cy="7485000"/>
            </a:xfrm>
            <a:prstGeom prst="rect">
              <a:avLst/>
            </a:prstGeom>
            <a:noFill/>
            <a:ln>
              <a:noFill/>
            </a:ln>
          </p:spPr>
          <p:txBody>
            <a:bodyPr spcFirstLastPara="1" wrap="square" lIns="0" tIns="0" rIns="0" bIns="0" anchor="t" anchorCtr="0">
              <a:spAutoFit/>
            </a:bodyPr>
            <a:lstStyle/>
            <a:p>
              <a:pPr marL="755650" marR="0" lvl="1" indent="-35877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Lato" panose="020F0502020204030203"/>
                  <a:ea typeface="Lato" panose="020F0502020204030203"/>
                  <a:cs typeface="Lato" panose="020F0502020204030203"/>
                  <a:sym typeface="Lato" panose="020F0502020204030203"/>
                </a:rPr>
                <a:t>With Green cloud computing, world is looking forward to higher energy efficient mechanism, managed security services, cloud security solutions at one place by offering equivalent and cloud management platform benefits with enormous environmental impact!</a:t>
              </a:r>
              <a:endParaRPr sz="1100"/>
            </a:p>
            <a:p>
              <a:pPr marL="755650" marR="0" lvl="1" indent="-35877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Cloud computing, is an important facet for any IT operations of any organization, continuous attempts have been made to make it- much “greener”.</a:t>
              </a:r>
              <a:endParaRPr sz="1100"/>
            </a:p>
            <a:p>
              <a:pPr marL="755650" marR="0" lvl="1" indent="-35877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“The green cloud”- certainly a superior marketing label, is employed by organizations for handling environmental considerations and concerns effectively. With contribution, towards the critical business operational goals and reduced costs across the servers, green cloud is most environment friendly initiative.</a:t>
              </a:r>
              <a:endParaRPr sz="110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76" name="Shape 276"/>
        <p:cNvGrpSpPr/>
        <p:nvPr/>
      </p:nvGrpSpPr>
      <p:grpSpPr>
        <a:xfrm>
          <a:off x="0" y="0"/>
          <a:ext cx="0" cy="0"/>
          <a:chOff x="0" y="0"/>
          <a:chExt cx="0" cy="0"/>
        </a:xfrm>
      </p:grpSpPr>
      <p:pic>
        <p:nvPicPr>
          <p:cNvPr id="277" name="Google Shape;277;p28"/>
          <p:cNvPicPr preferRelativeResize="0"/>
          <p:nvPr/>
        </p:nvPicPr>
        <p:blipFill rotWithShape="1">
          <a:blip r:embed="rId1"/>
          <a:srcRect/>
          <a:stretch>
            <a:fillRect/>
          </a:stretch>
        </p:blipFill>
        <p:spPr>
          <a:xfrm>
            <a:off x="-503039" y="490004"/>
            <a:ext cx="20413477" cy="8522627"/>
          </a:xfrm>
          <a:prstGeom prst="rect">
            <a:avLst/>
          </a:prstGeom>
          <a:noFill/>
          <a:ln>
            <a:noFill/>
          </a:ln>
        </p:spPr>
      </p:pic>
      <p:grpSp>
        <p:nvGrpSpPr>
          <p:cNvPr id="278" name="Google Shape;278;p28"/>
          <p:cNvGrpSpPr/>
          <p:nvPr/>
        </p:nvGrpSpPr>
        <p:grpSpPr>
          <a:xfrm>
            <a:off x="269714" y="1240321"/>
            <a:ext cx="17748675" cy="7687181"/>
            <a:chOff x="0" y="-95250"/>
            <a:chExt cx="23664900" cy="10249574"/>
          </a:xfrm>
        </p:grpSpPr>
        <p:sp>
          <p:nvSpPr>
            <p:cNvPr id="279" name="Google Shape;279;p28"/>
            <p:cNvSpPr txBox="1"/>
            <p:nvPr/>
          </p:nvSpPr>
          <p:spPr>
            <a:xfrm>
              <a:off x="0" y="-95250"/>
              <a:ext cx="23664763" cy="204089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Factors for Green Computing</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80" name="Google Shape;280;p28"/>
            <p:cNvSpPr txBox="1"/>
            <p:nvPr/>
          </p:nvSpPr>
          <p:spPr>
            <a:xfrm>
              <a:off x="0" y="2201324"/>
              <a:ext cx="23664900" cy="7953000"/>
            </a:xfrm>
            <a:prstGeom prst="rect">
              <a:avLst/>
            </a:prstGeom>
            <a:noFill/>
            <a:ln>
              <a:noFill/>
            </a:ln>
          </p:spPr>
          <p:txBody>
            <a:bodyPr spcFirstLastPara="1" wrap="square" lIns="0" tIns="0" rIns="0" bIns="0" anchor="t" anchorCtr="0">
              <a:spAutoFit/>
            </a:bodyPr>
            <a:lstStyle/>
            <a:p>
              <a:pPr marL="798830" marR="0" lvl="1" indent="-38036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Lato" panose="020F0502020204030203"/>
                  <a:ea typeface="Lato" panose="020F0502020204030203"/>
                  <a:cs typeface="Lato" panose="020F0502020204030203"/>
                  <a:sym typeface="Lato" panose="020F0502020204030203"/>
                </a:rPr>
                <a:t>Product longevity</a:t>
              </a:r>
              <a:endParaRPr sz="1100"/>
            </a:p>
            <a:p>
              <a:pPr marL="1597660" marR="0" lvl="2" indent="-51371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Gartner maintains that the PC manufacturing process accounts for 70% of the natural resources used in the life cycle of a PC. More recently, Fujitsu released a Life Cycle Assessment (LCA) of a desktop that show that manufacturing and end of life accounts for the majority of this desktop's ecological footprint.</a:t>
              </a:r>
              <a:endParaRPr sz="1100"/>
            </a:p>
            <a:p>
              <a:pPr marL="798830" marR="0" lvl="1" indent="-38036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Data center design</a:t>
              </a:r>
              <a:endParaRPr sz="1100"/>
            </a:p>
            <a:p>
              <a:pPr marL="1597660" marR="0" lvl="2" indent="-51371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Energy efficient data center design should address all of the energy use aspects included in a data center: from the IT equipment to the HVAC equipment to the actual location, configuration and construction of the building.</a:t>
              </a:r>
              <a:endParaRPr sz="1100"/>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84" name="Shape 284"/>
        <p:cNvGrpSpPr/>
        <p:nvPr/>
      </p:nvGrpSpPr>
      <p:grpSpPr>
        <a:xfrm>
          <a:off x="0" y="0"/>
          <a:ext cx="0" cy="0"/>
          <a:chOff x="0" y="0"/>
          <a:chExt cx="0" cy="0"/>
        </a:xfrm>
      </p:grpSpPr>
      <p:pic>
        <p:nvPicPr>
          <p:cNvPr id="285" name="Google Shape;285;p29"/>
          <p:cNvPicPr preferRelativeResize="0"/>
          <p:nvPr/>
        </p:nvPicPr>
        <p:blipFill rotWithShape="1">
          <a:blip r:embed="rId1"/>
          <a:srcRect/>
          <a:stretch>
            <a:fillRect/>
          </a:stretch>
        </p:blipFill>
        <p:spPr>
          <a:xfrm rot="1516442">
            <a:off x="2524125" y="-4808967"/>
            <a:ext cx="14291562" cy="17192856"/>
          </a:xfrm>
          <a:prstGeom prst="rect">
            <a:avLst/>
          </a:prstGeom>
          <a:noFill/>
          <a:ln>
            <a:noFill/>
          </a:ln>
        </p:spPr>
      </p:pic>
      <p:sp>
        <p:nvSpPr>
          <p:cNvPr id="286" name="Google Shape;286;p29"/>
          <p:cNvSpPr txBox="1"/>
          <p:nvPr/>
        </p:nvSpPr>
        <p:spPr>
          <a:xfrm>
            <a:off x="269714" y="555625"/>
            <a:ext cx="17748600" cy="9454800"/>
          </a:xfrm>
          <a:prstGeom prst="rect">
            <a:avLst/>
          </a:prstGeom>
          <a:noFill/>
          <a:ln>
            <a:noFill/>
          </a:ln>
        </p:spPr>
        <p:txBody>
          <a:bodyPr spcFirstLastPara="1" wrap="square" lIns="0" tIns="0" rIns="0" bIns="0" anchor="t" anchorCtr="0">
            <a:spAutoFit/>
          </a:bodyPr>
          <a:lstStyle/>
          <a:p>
            <a:pPr marL="755650" marR="0" lvl="1" indent="-35877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Resource allocation</a:t>
            </a:r>
            <a:endParaRPr sz="1100"/>
          </a:p>
          <a:p>
            <a:pPr marL="1511300" marR="0" lvl="2" indent="-48450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Algorithms can also be used to route data to data centers where electricity is less expensive. .Larger server centers are sometimes located where energy and land are inexpensive and readily available. Local availability of renewable energy, climate that allows outside air to be used for cooling, or locating them where the heat they produce may be used for other purposes could be factors in green siting decisions.</a:t>
            </a:r>
            <a:endParaRPr sz="1100"/>
          </a:p>
          <a:p>
            <a:pPr marL="755650" marR="0" lvl="1" indent="-35877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Power management</a:t>
            </a:r>
            <a:endParaRPr sz="1100"/>
          </a:p>
          <a:p>
            <a:pPr marL="1511300" marR="0" lvl="2" indent="-484505" algn="l" rtl="0">
              <a:lnSpc>
                <a:spcPct val="130000"/>
              </a:lnSpc>
              <a:spcBef>
                <a:spcPts val="0"/>
              </a:spcBef>
              <a:spcAft>
                <a:spcPts val="0"/>
              </a:spcAft>
              <a:buClr>
                <a:srgbClr val="000000"/>
              </a:buClr>
              <a:buSzPts val="3199"/>
              <a:buFont typeface="Arial" panose="020B0604020202020204"/>
              <a:buChar char="⚬"/>
            </a:pPr>
            <a:r>
              <a:rPr lang="en-US" sz="3200" b="0" i="0" u="none" strike="noStrike" cap="none">
                <a:solidFill>
                  <a:srgbClr val="000000"/>
                </a:solidFill>
                <a:latin typeface="Arimo" panose="020B0604020202020204"/>
                <a:ea typeface="Arimo" panose="020B0604020202020204"/>
                <a:cs typeface="Arimo" panose="020B0604020202020204"/>
                <a:sym typeface="Arimo" panose="020B0604020202020204"/>
              </a:rPr>
              <a:t>The Advanced Configuration and Power Interface (ACPI), an open industry standard, allows an operating system to directly control the power-saving aspects of its underlying hardware. This allows a system to automatically turn off components such as monitors and hard drives after set periods of inactivity. In addition, a system may hibernate, when most components (including the CPU and the system RAM) are turned off. ACPI is a successor to an earlier Intel-Microsoft standard called Advanced Power Management</a:t>
            </a:r>
            <a:endParaRPr sz="1100"/>
          </a:p>
          <a:p>
            <a:pPr marL="0" marR="0" lvl="0" indent="0" algn="l" rtl="0">
              <a:lnSpc>
                <a:spcPct val="130000"/>
              </a:lnSpc>
              <a:spcBef>
                <a:spcPts val="0"/>
              </a:spcBef>
              <a:spcAft>
                <a:spcPts val="0"/>
              </a:spcAft>
              <a:buNone/>
            </a:pPr>
            <a:endParaRPr sz="32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1511300" marR="0" lvl="2" indent="-281305" algn="l" rtl="0">
              <a:lnSpc>
                <a:spcPct val="130000"/>
              </a:lnSpc>
              <a:spcBef>
                <a:spcPts val="0"/>
              </a:spcBef>
              <a:spcAft>
                <a:spcPts val="0"/>
              </a:spcAft>
              <a:buClr>
                <a:schemeClr val="dk1"/>
              </a:buClr>
              <a:buSzPts val="3499"/>
              <a:buFont typeface="Arial" panose="020B0604020202020204"/>
              <a:buNone/>
            </a:pPr>
            <a:endParaRPr sz="32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77" name="Shape 77"/>
        <p:cNvGrpSpPr/>
        <p:nvPr/>
      </p:nvGrpSpPr>
      <p:grpSpPr>
        <a:xfrm>
          <a:off x="0" y="0"/>
          <a:ext cx="0" cy="0"/>
          <a:chOff x="0" y="0"/>
          <a:chExt cx="0" cy="0"/>
        </a:xfrm>
      </p:grpSpPr>
      <p:pic>
        <p:nvPicPr>
          <p:cNvPr id="78" name="Google Shape;78;p3"/>
          <p:cNvPicPr preferRelativeResize="0"/>
          <p:nvPr/>
        </p:nvPicPr>
        <p:blipFill rotWithShape="1">
          <a:blip r:embed="rId1"/>
          <a:srcRect/>
          <a:stretch>
            <a:fillRect/>
          </a:stretch>
        </p:blipFill>
        <p:spPr>
          <a:xfrm rot="-867665">
            <a:off x="2926518" y="-7974643"/>
            <a:ext cx="18954352" cy="13469436"/>
          </a:xfrm>
          <a:prstGeom prst="rect">
            <a:avLst/>
          </a:prstGeom>
          <a:noFill/>
          <a:ln>
            <a:noFill/>
          </a:ln>
        </p:spPr>
      </p:pic>
      <p:grpSp>
        <p:nvGrpSpPr>
          <p:cNvPr id="79" name="Google Shape;79;p3"/>
          <p:cNvGrpSpPr/>
          <p:nvPr/>
        </p:nvGrpSpPr>
        <p:grpSpPr>
          <a:xfrm>
            <a:off x="1365337" y="532822"/>
            <a:ext cx="15557326" cy="8725478"/>
            <a:chOff x="0" y="-343747"/>
            <a:chExt cx="20743102" cy="11633971"/>
          </a:xfrm>
        </p:grpSpPr>
        <p:sp>
          <p:nvSpPr>
            <p:cNvPr id="80" name="Google Shape;80;p3"/>
            <p:cNvSpPr txBox="1"/>
            <p:nvPr/>
          </p:nvSpPr>
          <p:spPr>
            <a:xfrm>
              <a:off x="0" y="-343747"/>
              <a:ext cx="20743102" cy="1460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7200" b="1" i="0" u="none" strike="noStrike" cap="none">
                  <a:solidFill>
                    <a:srgbClr val="000000"/>
                  </a:solidFill>
                  <a:latin typeface="Lato" panose="020F0502020204030203"/>
                  <a:ea typeface="Lato" panose="020F0502020204030203"/>
                  <a:cs typeface="Lato" panose="020F0502020204030203"/>
                  <a:sym typeface="Lato" panose="020F0502020204030203"/>
                </a:rPr>
                <a:t>Introduction to Containers</a:t>
              </a:r>
              <a:endParaRPr lang="en-US" sz="72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81" name="Google Shape;81;p3"/>
            <p:cNvSpPr txBox="1"/>
            <p:nvPr/>
          </p:nvSpPr>
          <p:spPr>
            <a:xfrm>
              <a:off x="0" y="1680557"/>
              <a:ext cx="20743102" cy="9609667"/>
            </a:xfrm>
            <a:prstGeom prst="rect">
              <a:avLst/>
            </a:prstGeom>
            <a:noFill/>
            <a:ln>
              <a:noFill/>
            </a:ln>
          </p:spPr>
          <p:txBody>
            <a:bodyPr spcFirstLastPara="1" wrap="square" lIns="0" tIns="0" rIns="0" bIns="0" anchor="t" anchorCtr="0">
              <a:spAutoFit/>
            </a:bodyPr>
            <a:lstStyle/>
            <a:p>
              <a:pPr marL="863600" marR="0" lvl="1" indent="-431800" algn="just" rtl="0">
                <a:lnSpc>
                  <a:spcPct val="130000"/>
                </a:lnSpc>
                <a:spcBef>
                  <a:spcPts val="0"/>
                </a:spcBef>
                <a:spcAft>
                  <a:spcPts val="0"/>
                </a:spcAft>
                <a:buClr>
                  <a:srgbClr val="000000"/>
                </a:buClr>
                <a:buSzPts val="3999"/>
                <a:buFont typeface="Arial" panose="020B0604020202020204"/>
                <a:buChar char="•"/>
              </a:pPr>
              <a:r>
                <a:rPr lang="en-US" sz="4000" b="0" i="0" u="none" strike="noStrike" cap="none">
                  <a:solidFill>
                    <a:srgbClr val="000000"/>
                  </a:solidFill>
                  <a:latin typeface="Lato" panose="020F0502020204030203"/>
                  <a:ea typeface="Lato" panose="020F0502020204030203"/>
                  <a:cs typeface="Lato" panose="020F0502020204030203"/>
                  <a:sym typeface="Lato" panose="020F0502020204030203"/>
                </a:rPr>
                <a:t>A container is a standard unit of software that packages up code and all its dependencies so the application runs quickly and reliably from one computing environment to another. </a:t>
              </a:r>
              <a:endParaRPr lang="en-US" sz="40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63600" marR="0" lvl="1" indent="-431800" algn="just" rtl="0">
                <a:lnSpc>
                  <a:spcPct val="130000"/>
                </a:lnSpc>
                <a:spcBef>
                  <a:spcPts val="0"/>
                </a:spcBef>
                <a:spcAft>
                  <a:spcPts val="0"/>
                </a:spcAft>
                <a:buClr>
                  <a:srgbClr val="000000"/>
                </a:buClr>
                <a:buSzPts val="3999"/>
                <a:buFont typeface="Arial" panose="020B0604020202020204"/>
                <a:buChar char="•"/>
              </a:pPr>
              <a:r>
                <a:rPr lang="en-US" sz="4000" b="0" i="0" u="none" strike="noStrike" cap="none">
                  <a:solidFill>
                    <a:srgbClr val="000000"/>
                  </a:solidFill>
                  <a:latin typeface="Lato" panose="020F0502020204030203"/>
                  <a:ea typeface="Lato" panose="020F0502020204030203"/>
                  <a:cs typeface="Lato" panose="020F0502020204030203"/>
                  <a:sym typeface="Lato" panose="020F0502020204030203"/>
                </a:rPr>
                <a:t>A Docker container image is a lightweight, standalone, executable package of software that includes everything needed to run an application: code, runtime, system tools, system libraries and settings.</a:t>
              </a:r>
              <a:endParaRPr lang="en-US" sz="40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63600" marR="0" lvl="1" indent="-431800" algn="just" rtl="0">
                <a:lnSpc>
                  <a:spcPct val="130000"/>
                </a:lnSpc>
                <a:spcBef>
                  <a:spcPts val="0"/>
                </a:spcBef>
                <a:spcAft>
                  <a:spcPts val="0"/>
                </a:spcAft>
                <a:buClr>
                  <a:srgbClr val="000000"/>
                </a:buClr>
                <a:buSzPts val="3999"/>
                <a:buFont typeface="Arial" panose="020B0604020202020204"/>
                <a:buChar char="•"/>
              </a:pPr>
              <a:r>
                <a:rPr lang="en-US" sz="4000" b="0" i="0" u="none" strike="noStrike" cap="none">
                  <a:solidFill>
                    <a:srgbClr val="000000"/>
                  </a:solidFill>
                  <a:latin typeface="Lato" panose="020F0502020204030203"/>
                  <a:ea typeface="Lato" panose="020F0502020204030203"/>
                  <a:cs typeface="Lato" panose="020F0502020204030203"/>
                  <a:sym typeface="Lato" panose="020F0502020204030203"/>
                </a:rPr>
                <a:t>Container images become containers at runtime and in the case of Docker containers - images become containers when they run on Docker Engine. </a:t>
              </a:r>
              <a:endParaRPr lang="en-US" sz="4000"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just" rtl="0">
                <a:lnSpc>
                  <a:spcPct val="130000"/>
                </a:lnSpc>
                <a:spcBef>
                  <a:spcPts val="0"/>
                </a:spcBef>
                <a:spcAft>
                  <a:spcPts val="0"/>
                </a:spcAft>
                <a:buNone/>
              </a:pPr>
              <a:endParaRPr sz="40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290" name="Shape 290"/>
        <p:cNvGrpSpPr/>
        <p:nvPr/>
      </p:nvGrpSpPr>
      <p:grpSpPr>
        <a:xfrm>
          <a:off x="0" y="0"/>
          <a:ext cx="0" cy="0"/>
          <a:chOff x="0" y="0"/>
          <a:chExt cx="0" cy="0"/>
        </a:xfrm>
      </p:grpSpPr>
      <p:pic>
        <p:nvPicPr>
          <p:cNvPr id="291" name="Google Shape;291;p30"/>
          <p:cNvPicPr preferRelativeResize="0"/>
          <p:nvPr/>
        </p:nvPicPr>
        <p:blipFill rotWithShape="1">
          <a:blip r:embed="rId1"/>
          <a:srcRect/>
          <a:stretch>
            <a:fillRect/>
          </a:stretch>
        </p:blipFill>
        <p:spPr>
          <a:xfrm rot="-4955753">
            <a:off x="349949" y="5578475"/>
            <a:ext cx="4824603" cy="8229600"/>
          </a:xfrm>
          <a:prstGeom prst="rect">
            <a:avLst/>
          </a:prstGeom>
          <a:noFill/>
          <a:ln>
            <a:noFill/>
          </a:ln>
        </p:spPr>
      </p:pic>
      <p:pic>
        <p:nvPicPr>
          <p:cNvPr id="292" name="Google Shape;292;p30"/>
          <p:cNvPicPr preferRelativeResize="0"/>
          <p:nvPr/>
        </p:nvPicPr>
        <p:blipFill rotWithShape="1">
          <a:blip r:embed="rId2"/>
          <a:srcRect/>
          <a:stretch>
            <a:fillRect/>
          </a:stretch>
        </p:blipFill>
        <p:spPr>
          <a:xfrm rot="1516442">
            <a:off x="2524125" y="-4808967"/>
            <a:ext cx="14291562" cy="17192856"/>
          </a:xfrm>
          <a:prstGeom prst="rect">
            <a:avLst/>
          </a:prstGeom>
          <a:noFill/>
          <a:ln>
            <a:noFill/>
          </a:ln>
        </p:spPr>
      </p:pic>
      <p:sp>
        <p:nvSpPr>
          <p:cNvPr id="293" name="Google Shape;293;p30"/>
          <p:cNvSpPr txBox="1"/>
          <p:nvPr/>
        </p:nvSpPr>
        <p:spPr>
          <a:xfrm>
            <a:off x="269714" y="990600"/>
            <a:ext cx="17748600" cy="8005200"/>
          </a:xfrm>
          <a:prstGeom prst="rect">
            <a:avLst/>
          </a:prstGeom>
          <a:noFill/>
          <a:ln>
            <a:noFill/>
          </a:ln>
        </p:spPr>
        <p:txBody>
          <a:bodyPr spcFirstLastPara="1" wrap="square" lIns="0" tIns="0" rIns="0" bIns="0" anchor="t" anchorCtr="0">
            <a:spAutoFit/>
          </a:bodyPr>
          <a:lstStyle/>
          <a:p>
            <a:pPr marL="755650" marR="0" lvl="1" indent="-37147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Materials recycling</a:t>
            </a:r>
            <a:endParaRPr sz="1300"/>
          </a:p>
          <a:p>
            <a:pPr marL="1511300" marR="0" lvl="2" indent="-49720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Recycling computing equipment can keep harmful materials such as lead, mercury, and hexavalent chromium out of landfills, and can also replace equipment that otherwise would need to be manufactured, saving further be given for recycling, and they typically sign a non-disclosure agreement.</a:t>
            </a:r>
            <a:endParaRPr sz="1300"/>
          </a:p>
          <a:p>
            <a:pPr marL="755650" marR="0" lvl="1" indent="-37147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Lato" panose="020F0502020204030203"/>
                <a:ea typeface="Lato" panose="020F0502020204030203"/>
                <a:cs typeface="Lato" panose="020F0502020204030203"/>
                <a:sym typeface="Lato" panose="020F0502020204030203"/>
              </a:rPr>
              <a:t>Algorithmic efficiency</a:t>
            </a:r>
            <a:endParaRPr sz="1300"/>
          </a:p>
          <a:p>
            <a:pPr marL="1511300" marR="0" lvl="2" indent="-497205" algn="l" rtl="0">
              <a:lnSpc>
                <a:spcPct val="130000"/>
              </a:lnSpc>
              <a:spcBef>
                <a:spcPts val="0"/>
              </a:spcBef>
              <a:spcAft>
                <a:spcPts val="0"/>
              </a:spcAft>
              <a:buClr>
                <a:srgbClr val="000000"/>
              </a:buClr>
              <a:buSzPts val="3399"/>
              <a:buFont typeface="Arial" panose="020B0604020202020204"/>
              <a:buChar char="⚬"/>
            </a:pPr>
            <a:r>
              <a:rPr lang="en-US" sz="3400" b="0" i="0" u="none" strike="noStrike" cap="none">
                <a:solidFill>
                  <a:srgbClr val="000000"/>
                </a:solidFill>
                <a:latin typeface="Lato" panose="020F0502020204030203"/>
                <a:ea typeface="Lato" panose="020F0502020204030203"/>
                <a:cs typeface="Lato" panose="020F0502020204030203"/>
                <a:sym typeface="Lato" panose="020F0502020204030203"/>
              </a:rPr>
              <a:t>The efficiency of algorithms has an impact on the amount of computer resources required for any given computing function and there are many efficiency trade-offs in writing programs. Algorithm changes, such as switching from a slow (e.g. linear) search algorithm to a fast (e.g. hashed or indexed) search algorithm can reduce resource usage for a given task from substantial to close to zero.</a:t>
            </a:r>
            <a:endParaRPr sz="1300"/>
          </a:p>
          <a:p>
            <a:pPr marL="0" marR="0" lvl="0" indent="0" algn="l" rtl="0">
              <a:lnSpc>
                <a:spcPct val="130000"/>
              </a:lnSpc>
              <a:spcBef>
                <a:spcPts val="0"/>
              </a:spcBef>
              <a:spcAft>
                <a:spcPts val="0"/>
              </a:spcAft>
              <a:buNone/>
            </a:pPr>
            <a:endParaRPr sz="3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85" name="Shape 85"/>
        <p:cNvGrpSpPr/>
        <p:nvPr/>
      </p:nvGrpSpPr>
      <p:grpSpPr>
        <a:xfrm>
          <a:off x="0" y="0"/>
          <a:ext cx="0" cy="0"/>
          <a:chOff x="0" y="0"/>
          <a:chExt cx="0" cy="0"/>
        </a:xfrm>
      </p:grpSpPr>
      <p:pic>
        <p:nvPicPr>
          <p:cNvPr id="86" name="Google Shape;86;p4"/>
          <p:cNvPicPr preferRelativeResize="0"/>
          <p:nvPr/>
        </p:nvPicPr>
        <p:blipFill rotWithShape="1">
          <a:blip r:embed="rId1"/>
          <a:srcRect l="15213" t="14463" r="15213"/>
          <a:stretch>
            <a:fillRect/>
          </a:stretch>
        </p:blipFill>
        <p:spPr>
          <a:xfrm rot="-2591442">
            <a:off x="-6423961" y="-3821512"/>
            <a:ext cx="12847923" cy="14235900"/>
          </a:xfrm>
          <a:prstGeom prst="rect">
            <a:avLst/>
          </a:prstGeom>
          <a:noFill/>
          <a:ln>
            <a:noFill/>
          </a:ln>
        </p:spPr>
      </p:pic>
      <p:sp>
        <p:nvSpPr>
          <p:cNvPr id="87" name="Google Shape;87;p4"/>
          <p:cNvSpPr/>
          <p:nvPr/>
        </p:nvSpPr>
        <p:spPr>
          <a:xfrm>
            <a:off x="-349589" y="1094905"/>
            <a:ext cx="10025151" cy="7892572"/>
          </a:xfrm>
          <a:custGeom>
            <a:avLst/>
            <a:gdLst/>
            <a:ahLst/>
            <a:cxnLst/>
            <a:rect l="l" t="t" r="r" b="b"/>
            <a:pathLst>
              <a:path w="3730237" h="2936730" extrusionOk="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FFFFF"/>
          </a:solidFill>
          <a:ln>
            <a:noFill/>
          </a:ln>
        </p:spPr>
      </p:sp>
      <p:pic>
        <p:nvPicPr>
          <p:cNvPr id="88" name="Google Shape;88;p4"/>
          <p:cNvPicPr preferRelativeResize="0"/>
          <p:nvPr/>
        </p:nvPicPr>
        <p:blipFill rotWithShape="1">
          <a:blip r:embed="rId2"/>
          <a:srcRect/>
          <a:stretch>
            <a:fillRect/>
          </a:stretch>
        </p:blipFill>
        <p:spPr>
          <a:xfrm>
            <a:off x="9144000" y="1094905"/>
            <a:ext cx="9101004" cy="7892572"/>
          </a:xfrm>
          <a:prstGeom prst="rect">
            <a:avLst/>
          </a:prstGeom>
          <a:noFill/>
          <a:ln>
            <a:noFill/>
          </a:ln>
        </p:spPr>
      </p:pic>
      <p:sp>
        <p:nvSpPr>
          <p:cNvPr id="89" name="Google Shape;89;p4"/>
          <p:cNvSpPr txBox="1"/>
          <p:nvPr/>
        </p:nvSpPr>
        <p:spPr>
          <a:xfrm>
            <a:off x="544715" y="1539372"/>
            <a:ext cx="8576761" cy="7718928"/>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915" b="0" i="0" u="none" strike="noStrike" cap="none">
                <a:solidFill>
                  <a:srgbClr val="000000"/>
                </a:solidFill>
                <a:latin typeface="Lato" panose="020F0502020204030203"/>
                <a:ea typeface="Lato" panose="020F0502020204030203"/>
                <a:cs typeface="Lato" panose="020F0502020204030203"/>
                <a:sym typeface="Lato" panose="020F0502020204030203"/>
              </a:rPr>
              <a:t>Containers isolate software from its environment and ensure that it works uniformly despite differences for instance between development and staging.</a:t>
            </a:r>
            <a:endParaRPr lang="en-US" sz="3915" b="0"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30000"/>
              </a:lnSpc>
              <a:spcBef>
                <a:spcPts val="0"/>
              </a:spcBef>
              <a:spcAft>
                <a:spcPts val="0"/>
              </a:spcAft>
              <a:buNone/>
            </a:pPr>
            <a:r>
              <a:rPr lang="en-US" sz="3915" b="0" i="0" u="none" strike="noStrike" cap="none">
                <a:solidFill>
                  <a:srgbClr val="000000"/>
                </a:solidFill>
                <a:latin typeface="Arimo" panose="020B0604020202020204"/>
                <a:ea typeface="Arimo" panose="020B0604020202020204"/>
                <a:cs typeface="Arimo" panose="020B0604020202020204"/>
                <a:sym typeface="Arimo" panose="020B0604020202020204"/>
              </a:rPr>
              <a:t>Docker is an open platform for developing, shipping, and running applications. Docker enables you to separate your applications from your infrastructure so you can deliver software quickly. </a:t>
            </a:r>
            <a:endParaRPr lang="en-US" sz="3915"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30000"/>
              </a:lnSpc>
              <a:spcBef>
                <a:spcPts val="0"/>
              </a:spcBef>
              <a:spcAft>
                <a:spcPts val="0"/>
              </a:spcAft>
              <a:buNone/>
            </a:pPr>
            <a:endParaRPr sz="3915"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93" name="Shape 93"/>
        <p:cNvGrpSpPr/>
        <p:nvPr/>
      </p:nvGrpSpPr>
      <p:grpSpPr>
        <a:xfrm>
          <a:off x="0" y="0"/>
          <a:ext cx="0" cy="0"/>
          <a:chOff x="0" y="0"/>
          <a:chExt cx="0" cy="0"/>
        </a:xfrm>
      </p:grpSpPr>
      <p:pic>
        <p:nvPicPr>
          <p:cNvPr id="94" name="Google Shape;94;p5"/>
          <p:cNvPicPr preferRelativeResize="0"/>
          <p:nvPr/>
        </p:nvPicPr>
        <p:blipFill rotWithShape="1">
          <a:blip r:embed="rId1"/>
          <a:srcRect/>
          <a:stretch>
            <a:fillRect/>
          </a:stretch>
        </p:blipFill>
        <p:spPr>
          <a:xfrm rot="-656518">
            <a:off x="3756421" y="1233670"/>
            <a:ext cx="16640120" cy="10275274"/>
          </a:xfrm>
          <a:prstGeom prst="rect">
            <a:avLst/>
          </a:prstGeom>
          <a:noFill/>
          <a:ln>
            <a:noFill/>
          </a:ln>
        </p:spPr>
      </p:pic>
      <p:pic>
        <p:nvPicPr>
          <p:cNvPr id="95" name="Google Shape;95;p5"/>
          <p:cNvPicPr preferRelativeResize="0"/>
          <p:nvPr/>
        </p:nvPicPr>
        <p:blipFill rotWithShape="1">
          <a:blip r:embed="rId2"/>
          <a:srcRect/>
          <a:stretch>
            <a:fillRect/>
          </a:stretch>
        </p:blipFill>
        <p:spPr>
          <a:xfrm>
            <a:off x="2118251" y="3912350"/>
            <a:ext cx="14417832" cy="6374650"/>
          </a:xfrm>
          <a:prstGeom prst="rect">
            <a:avLst/>
          </a:prstGeom>
          <a:noFill/>
          <a:ln>
            <a:noFill/>
          </a:ln>
        </p:spPr>
      </p:pic>
      <p:sp>
        <p:nvSpPr>
          <p:cNvPr id="96" name="Google Shape;96;p5"/>
          <p:cNvSpPr txBox="1"/>
          <p:nvPr/>
        </p:nvSpPr>
        <p:spPr>
          <a:xfrm>
            <a:off x="366335" y="203835"/>
            <a:ext cx="17555331" cy="155448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9600" b="1" i="0" u="none" strike="noStrike" cap="none">
                <a:solidFill>
                  <a:srgbClr val="000000"/>
                </a:solidFill>
                <a:latin typeface="Lato" panose="020F0502020204030203"/>
                <a:ea typeface="Lato" panose="020F0502020204030203"/>
                <a:cs typeface="Lato" panose="020F0502020204030203"/>
                <a:sym typeface="Lato" panose="020F0502020204030203"/>
              </a:rPr>
              <a:t>INTRODUCTION TO DOCKERS</a:t>
            </a:r>
            <a:endParaRPr lang="en-US" sz="960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97" name="Google Shape;97;p5"/>
          <p:cNvSpPr txBox="1"/>
          <p:nvPr/>
        </p:nvSpPr>
        <p:spPr>
          <a:xfrm>
            <a:off x="366335" y="1923503"/>
            <a:ext cx="17921665" cy="197993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800" b="0" i="0" u="none" strike="noStrike" cap="none">
                <a:solidFill>
                  <a:srgbClr val="000000"/>
                </a:solidFill>
                <a:latin typeface="Open Sans Light"/>
                <a:ea typeface="Open Sans Light"/>
                <a:cs typeface="Open Sans Light"/>
                <a:sym typeface="Open Sans Light"/>
              </a:rPr>
              <a:t>Docker uses a client-server architecture. The Docker client talks to the Docker daemon, which does the heavy lifting of building, running, and distributing your Docker containers. </a:t>
            </a:r>
            <a:endParaRPr lang="en-US" sz="3800" b="0" i="0" u="none" strike="noStrike" cap="none">
              <a:solidFill>
                <a:srgbClr val="000000"/>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01" name="Shape 101"/>
        <p:cNvGrpSpPr/>
        <p:nvPr/>
      </p:nvGrpSpPr>
      <p:grpSpPr>
        <a:xfrm>
          <a:off x="0" y="0"/>
          <a:ext cx="0" cy="0"/>
          <a:chOff x="0" y="0"/>
          <a:chExt cx="0" cy="0"/>
        </a:xfrm>
      </p:grpSpPr>
      <p:pic>
        <p:nvPicPr>
          <p:cNvPr id="102" name="Google Shape;102;p6"/>
          <p:cNvPicPr preferRelativeResize="0"/>
          <p:nvPr/>
        </p:nvPicPr>
        <p:blipFill rotWithShape="1">
          <a:blip r:embed="rId1"/>
          <a:srcRect/>
          <a:stretch>
            <a:fillRect/>
          </a:stretch>
        </p:blipFill>
        <p:spPr>
          <a:xfrm rot="-432423">
            <a:off x="3358160" y="568315"/>
            <a:ext cx="11019023" cy="8160964"/>
          </a:xfrm>
          <a:prstGeom prst="rect">
            <a:avLst/>
          </a:prstGeom>
          <a:noFill/>
          <a:ln>
            <a:noFill/>
          </a:ln>
        </p:spPr>
      </p:pic>
      <p:sp>
        <p:nvSpPr>
          <p:cNvPr id="103" name="Google Shape;103;p6"/>
          <p:cNvSpPr txBox="1"/>
          <p:nvPr/>
        </p:nvSpPr>
        <p:spPr>
          <a:xfrm>
            <a:off x="477768" y="571500"/>
            <a:ext cx="17332465" cy="9144000"/>
          </a:xfrm>
          <a:prstGeom prst="rect">
            <a:avLst/>
          </a:prstGeom>
          <a:noFill/>
          <a:ln>
            <a:noFill/>
          </a:ln>
        </p:spPr>
        <p:txBody>
          <a:bodyPr spcFirstLastPara="1" wrap="square" lIns="0" tIns="0" rIns="0" bIns="0" anchor="t" anchorCtr="0">
            <a:spAutoFit/>
          </a:bodyPr>
          <a:lstStyle/>
          <a:p>
            <a:pPr marL="820420" marR="0" lvl="1" indent="-410210" algn="l" rtl="0">
              <a:lnSpc>
                <a:spcPct val="120000"/>
              </a:lnSpc>
              <a:spcBef>
                <a:spcPts val="0"/>
              </a:spcBef>
              <a:spcAft>
                <a:spcPts val="0"/>
              </a:spcAft>
              <a:buClr>
                <a:srgbClr val="000000"/>
              </a:buClr>
              <a:buSzPts val="3799"/>
              <a:buFont typeface="Arial" panose="020B0604020202020204"/>
              <a:buChar char="•"/>
            </a:pPr>
            <a:r>
              <a:rPr lang="en-US" sz="3800" b="1" i="0" u="none" strike="noStrike" cap="none">
                <a:solidFill>
                  <a:srgbClr val="000000"/>
                </a:solidFill>
                <a:latin typeface="Lato" panose="020F0502020204030203"/>
                <a:ea typeface="Lato" panose="020F0502020204030203"/>
                <a:cs typeface="Lato" panose="020F0502020204030203"/>
                <a:sym typeface="Lato" panose="020F0502020204030203"/>
              </a:rPr>
              <a:t>The Docker client and daemon can run on the same system, or you can connect a Docker client to a remote Docker daemon. The Docker client and daemon communicate using a REST API, over UNIX sockets or a network interface.</a:t>
            </a:r>
            <a:endParaRPr lang="en-US" sz="380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20000"/>
              </a:lnSpc>
              <a:spcBef>
                <a:spcPts val="0"/>
              </a:spcBef>
              <a:spcAft>
                <a:spcPts val="0"/>
              </a:spcAft>
              <a:buNone/>
            </a:pPr>
            <a:endParaRPr sz="380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20420" marR="0" lvl="1" indent="-410210" algn="l" rtl="0">
              <a:lnSpc>
                <a:spcPct val="120000"/>
              </a:lnSpc>
              <a:spcBef>
                <a:spcPts val="0"/>
              </a:spcBef>
              <a:spcAft>
                <a:spcPts val="0"/>
              </a:spcAft>
              <a:buClr>
                <a:srgbClr val="000000"/>
              </a:buClr>
              <a:buSzPts val="3799"/>
              <a:buFont typeface="Arial" panose="020B0604020202020204"/>
              <a:buChar char="•"/>
            </a:pPr>
            <a:r>
              <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rPr>
              <a:t>The Docker daemon</a:t>
            </a:r>
            <a:endPar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r>
              <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rPr>
              <a:t>The Docker daemon (dockerd) listens for Docker API requests and manages Docker objects such as images, containers, networks, and volumes.</a:t>
            </a:r>
            <a:endPar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endParaRPr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820420" marR="0" lvl="1" indent="-410210" algn="l" rtl="0">
              <a:lnSpc>
                <a:spcPct val="120000"/>
              </a:lnSpc>
              <a:spcBef>
                <a:spcPts val="0"/>
              </a:spcBef>
              <a:spcAft>
                <a:spcPts val="0"/>
              </a:spcAft>
              <a:buClr>
                <a:srgbClr val="000000"/>
              </a:buClr>
              <a:buSzPts val="3799"/>
              <a:buFont typeface="Arial" panose="020B0604020202020204"/>
              <a:buChar char="•"/>
            </a:pPr>
            <a:r>
              <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rPr>
              <a:t>The Docker client</a:t>
            </a:r>
            <a:endPar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r>
              <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rPr>
              <a:t>The Docker client (docker) is the primary way that many Docker users interact with Docker. When you use commands such as docker run, the client sends these commands to dockerd, which carries them out. The docker command uses the Docker API. The Docker client can communicate with more than one daemon.</a:t>
            </a:r>
            <a:endParaRPr lang="en-US"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endParaRPr sz="38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07" name="Shape 107"/>
        <p:cNvGrpSpPr/>
        <p:nvPr/>
      </p:nvGrpSpPr>
      <p:grpSpPr>
        <a:xfrm>
          <a:off x="0" y="0"/>
          <a:ext cx="0" cy="0"/>
          <a:chOff x="0" y="0"/>
          <a:chExt cx="0" cy="0"/>
        </a:xfrm>
      </p:grpSpPr>
      <p:pic>
        <p:nvPicPr>
          <p:cNvPr id="108" name="Google Shape;108;p7"/>
          <p:cNvPicPr preferRelativeResize="0"/>
          <p:nvPr/>
        </p:nvPicPr>
        <p:blipFill rotWithShape="1">
          <a:blip r:embed="rId1"/>
          <a:srcRect/>
          <a:stretch>
            <a:fillRect/>
          </a:stretch>
        </p:blipFill>
        <p:spPr>
          <a:xfrm rot="3228823">
            <a:off x="6115285" y="-1097485"/>
            <a:ext cx="13693984" cy="13693984"/>
          </a:xfrm>
          <a:prstGeom prst="rect">
            <a:avLst/>
          </a:prstGeom>
          <a:noFill/>
          <a:ln>
            <a:noFill/>
          </a:ln>
        </p:spPr>
      </p:pic>
      <p:sp>
        <p:nvSpPr>
          <p:cNvPr id="109" name="Google Shape;109;p7"/>
          <p:cNvSpPr txBox="1"/>
          <p:nvPr/>
        </p:nvSpPr>
        <p:spPr>
          <a:xfrm>
            <a:off x="477768" y="387249"/>
            <a:ext cx="17332465" cy="11299190"/>
          </a:xfrm>
          <a:prstGeom prst="rect">
            <a:avLst/>
          </a:prstGeom>
          <a:noFill/>
          <a:ln>
            <a:noFill/>
          </a:ln>
        </p:spPr>
        <p:txBody>
          <a:bodyPr spcFirstLastPara="1" wrap="square" lIns="0" tIns="0" rIns="0" bIns="0" anchor="t" anchorCtr="0">
            <a:spAutoFit/>
          </a:bodyPr>
          <a:lstStyle/>
          <a:p>
            <a:pPr marL="798830" marR="0" lvl="1" indent="-399415" algn="l" rtl="0">
              <a:lnSpc>
                <a:spcPct val="120000"/>
              </a:lnSpc>
              <a:spcBef>
                <a:spcPts val="0"/>
              </a:spcBef>
              <a:spcAft>
                <a:spcPts val="0"/>
              </a:spcAft>
              <a:buClr>
                <a:srgbClr val="000000"/>
              </a:buClr>
              <a:buSzPts val="3699"/>
              <a:buFont typeface="Arial" panose="020B0604020202020204"/>
              <a:buChar char="•"/>
            </a:pPr>
            <a:r>
              <a:rPr lang="en-US" sz="3400" b="1" i="0" u="none" strike="noStrike" cap="none">
                <a:solidFill>
                  <a:srgbClr val="000000"/>
                </a:solidFill>
                <a:latin typeface="Lato" panose="020F0502020204030203"/>
                <a:ea typeface="Lato" panose="020F0502020204030203"/>
                <a:cs typeface="Lato" panose="020F0502020204030203"/>
                <a:sym typeface="Lato" panose="020F0502020204030203"/>
              </a:rPr>
              <a:t>Docker registries </a:t>
            </a:r>
            <a:endParaRPr lang="en-US" sz="340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1597660" marR="0" lvl="2" indent="-53276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A Docker registry stores Docker images. Docker Hub is a public registry that anyone can use, and Docker is configured to look for images on Docker Hub by default. When the docker pull or docker run commands, the required images are pulled from your configured registry. </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98830" marR="0" lvl="1" indent="-39941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Docker objects</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1597660" marR="0" lvl="2" indent="-53276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When you use Docker, you are creating and using images, containers, networks, volumes, plugins, and other objects. This section is a brief overview of some of those objects.</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98830" marR="0" lvl="1" indent="-39941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Images &amp; containers</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1597660" marR="0" lvl="2" indent="-53276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An image is a read-only template with instructions for creating a Docker container. Often, an image is based on another image, with some additional customization.</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798830" marR="0" lvl="1" indent="-399415" algn="l" rtl="0">
              <a:lnSpc>
                <a:spcPct val="120000"/>
              </a:lnSpc>
              <a:spcBef>
                <a:spcPts val="0"/>
              </a:spcBef>
              <a:spcAft>
                <a:spcPts val="0"/>
              </a:spcAft>
              <a:buClr>
                <a:srgbClr val="000000"/>
              </a:buClr>
              <a:buSzPts val="3699"/>
              <a:buFont typeface="Arial" panose="020B0604020202020204"/>
              <a:buChar char="•"/>
            </a:pPr>
            <a:r>
              <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rPr>
              <a:t>A container is a runnable instance of an image. You can create, start, stop, move, or delete a container using the Docker API or CLI. You can connect a container to one or more networks, attach storage to it, or even create a new image based on its current state.</a:t>
            </a:r>
            <a:endParaRPr lang="en-US"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endParaRPr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0" marR="0" lvl="0" indent="0" algn="l" rtl="0">
              <a:lnSpc>
                <a:spcPct val="120000"/>
              </a:lnSpc>
              <a:spcBef>
                <a:spcPts val="0"/>
              </a:spcBef>
              <a:spcAft>
                <a:spcPts val="0"/>
              </a:spcAft>
              <a:buNone/>
            </a:pPr>
            <a:endParaRPr sz="3400" b="0" i="0" u="none" strike="noStrike" cap="none">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13" name="Shape 113"/>
        <p:cNvGrpSpPr/>
        <p:nvPr/>
      </p:nvGrpSpPr>
      <p:grpSpPr>
        <a:xfrm>
          <a:off x="0" y="0"/>
          <a:ext cx="0" cy="0"/>
          <a:chOff x="0" y="0"/>
          <a:chExt cx="0" cy="0"/>
        </a:xfrm>
      </p:grpSpPr>
      <p:pic>
        <p:nvPicPr>
          <p:cNvPr id="114" name="Google Shape;114;p8"/>
          <p:cNvPicPr preferRelativeResize="0"/>
          <p:nvPr/>
        </p:nvPicPr>
        <p:blipFill rotWithShape="1">
          <a:blip r:embed="rId1"/>
          <a:srcRect/>
          <a:stretch>
            <a:fillRect/>
          </a:stretch>
        </p:blipFill>
        <p:spPr>
          <a:xfrm rot="1009830">
            <a:off x="3764001" y="1818531"/>
            <a:ext cx="15102160" cy="14177153"/>
          </a:xfrm>
          <a:prstGeom prst="rect">
            <a:avLst/>
          </a:prstGeom>
          <a:noFill/>
          <a:ln>
            <a:noFill/>
          </a:ln>
        </p:spPr>
      </p:pic>
      <p:sp>
        <p:nvSpPr>
          <p:cNvPr id="115" name="Google Shape;115;p8"/>
          <p:cNvSpPr txBox="1"/>
          <p:nvPr/>
        </p:nvSpPr>
        <p:spPr>
          <a:xfrm>
            <a:off x="404237" y="714375"/>
            <a:ext cx="17479527" cy="8543925"/>
          </a:xfrm>
          <a:prstGeom prst="rect">
            <a:avLst/>
          </a:prstGeom>
          <a:noFill/>
          <a:ln>
            <a:noFill/>
          </a:ln>
        </p:spPr>
        <p:txBody>
          <a:bodyPr spcFirstLastPara="1" wrap="square" lIns="0" tIns="0" rIns="0" bIns="0" anchor="t" anchorCtr="0">
            <a:spAutoFit/>
          </a:bodyPr>
          <a:lstStyle/>
          <a:p>
            <a:pPr marL="870585" marR="0" lvl="1" indent="-434975" algn="l" rtl="0">
              <a:lnSpc>
                <a:spcPct val="120000"/>
              </a:lnSpc>
              <a:spcBef>
                <a:spcPts val="0"/>
              </a:spcBef>
              <a:spcAft>
                <a:spcPts val="0"/>
              </a:spcAft>
              <a:buClr>
                <a:srgbClr val="000000"/>
              </a:buClr>
              <a:buSzPts val="4031"/>
              <a:buFont typeface="Arial" panose="020B0604020202020204"/>
              <a:buChar char="•"/>
            </a:pPr>
            <a:r>
              <a:rPr lang="en-US" sz="4030" b="1" i="0" u="none" strike="noStrike" cap="none">
                <a:solidFill>
                  <a:srgbClr val="000000"/>
                </a:solidFill>
                <a:latin typeface="Lato" panose="020F0502020204030203"/>
                <a:ea typeface="Lato" panose="020F0502020204030203"/>
                <a:cs typeface="Lato" panose="020F0502020204030203"/>
                <a:sym typeface="Lato" panose="020F0502020204030203"/>
              </a:rPr>
              <a:t>Services</a:t>
            </a:r>
            <a:endParaRPr lang="en-US" sz="403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1740535" marR="0" lvl="2" indent="-580390" algn="l" rtl="0">
              <a:lnSpc>
                <a:spcPct val="120000"/>
              </a:lnSpc>
              <a:spcBef>
                <a:spcPts val="0"/>
              </a:spcBef>
              <a:spcAft>
                <a:spcPts val="0"/>
              </a:spcAft>
              <a:buClr>
                <a:srgbClr val="000000"/>
              </a:buClr>
              <a:buSzPts val="4031"/>
              <a:buFont typeface="Arial" panose="020B0604020202020204"/>
              <a:buChar char="⚬"/>
            </a:pPr>
            <a:r>
              <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rPr>
              <a:t>Services allow you to scale containers across multiple Docker daemons, which all work together as a swarm with multiple managers and workers. Each member of a swarm is a Docker daemon, and the daemons all communicate using the Docker API. </a:t>
            </a:r>
            <a:endPar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870585" marR="0" lvl="1" indent="-434975" algn="l" rtl="0">
              <a:lnSpc>
                <a:spcPct val="120000"/>
              </a:lnSpc>
              <a:spcBef>
                <a:spcPts val="0"/>
              </a:spcBef>
              <a:spcAft>
                <a:spcPts val="0"/>
              </a:spcAft>
              <a:buClr>
                <a:srgbClr val="000000"/>
              </a:buClr>
              <a:buSzPts val="4031"/>
              <a:buFont typeface="Arial" panose="020B0604020202020204"/>
              <a:buChar char="•"/>
            </a:pPr>
            <a:r>
              <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rPr>
              <a:t>Docker Engine</a:t>
            </a:r>
            <a:endPar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1740535" marR="0" lvl="2" indent="-580390" algn="l" rtl="0">
              <a:lnSpc>
                <a:spcPct val="120000"/>
              </a:lnSpc>
              <a:spcBef>
                <a:spcPts val="0"/>
              </a:spcBef>
              <a:spcAft>
                <a:spcPts val="0"/>
              </a:spcAft>
              <a:buClr>
                <a:srgbClr val="000000"/>
              </a:buClr>
              <a:buSzPts val="4031"/>
              <a:buFont typeface="Arial" panose="020B0604020202020204"/>
              <a:buChar char="⚬"/>
            </a:pPr>
            <a:r>
              <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rPr>
              <a:t>Docker Engine is a client-server application with these major components:</a:t>
            </a:r>
            <a:endParaRPr lang="en-US" sz="4030" b="0" i="0" u="none" strike="noStrike" cap="none">
              <a:solidFill>
                <a:srgbClr val="000000"/>
              </a:solidFill>
              <a:latin typeface="Arimo" panose="020B0604020202020204"/>
              <a:ea typeface="Arimo" panose="020B0604020202020204"/>
              <a:cs typeface="Arimo" panose="020B0604020202020204"/>
              <a:sym typeface="Arimo" panose="020B0604020202020204"/>
            </a:endParaRPr>
          </a:p>
          <a:p>
            <a:pPr marL="870585" marR="0" lvl="1" indent="-434975" algn="l" rtl="0">
              <a:lnSpc>
                <a:spcPct val="120000"/>
              </a:lnSpc>
              <a:spcBef>
                <a:spcPts val="0"/>
              </a:spcBef>
              <a:spcAft>
                <a:spcPts val="0"/>
              </a:spcAft>
              <a:buClr>
                <a:srgbClr val="000000"/>
              </a:buClr>
              <a:buSzPts val="4031"/>
              <a:buFont typeface="Arial" panose="020B0604020202020204"/>
              <a:buChar char="•"/>
            </a:pPr>
            <a:r>
              <a:rPr lang="en-US" sz="4030" b="1" i="0" u="none" strike="noStrike" cap="none">
                <a:solidFill>
                  <a:srgbClr val="000000"/>
                </a:solidFill>
                <a:latin typeface="Lato" panose="020F0502020204030203"/>
                <a:ea typeface="Lato" panose="020F0502020204030203"/>
                <a:cs typeface="Lato" panose="020F0502020204030203"/>
                <a:sym typeface="Lato" panose="020F0502020204030203"/>
              </a:rPr>
              <a:t>A server which is a type of long-running program called a daemon process (the dockerd command).</a:t>
            </a:r>
            <a:endParaRPr lang="en-US" sz="403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70585" marR="0" lvl="1" indent="-434975" algn="l" rtl="0">
              <a:lnSpc>
                <a:spcPct val="120000"/>
              </a:lnSpc>
              <a:spcBef>
                <a:spcPts val="0"/>
              </a:spcBef>
              <a:spcAft>
                <a:spcPts val="0"/>
              </a:spcAft>
              <a:buClr>
                <a:srgbClr val="000000"/>
              </a:buClr>
              <a:buSzPts val="4031"/>
              <a:buFont typeface="Arial" panose="020B0604020202020204"/>
              <a:buChar char="•"/>
            </a:pPr>
            <a:r>
              <a:rPr lang="en-US" sz="4030" b="1" i="0" u="none" strike="noStrike" cap="none">
                <a:solidFill>
                  <a:srgbClr val="000000"/>
                </a:solidFill>
                <a:latin typeface="Lato" panose="020F0502020204030203"/>
                <a:ea typeface="Lato" panose="020F0502020204030203"/>
                <a:cs typeface="Lato" panose="020F0502020204030203"/>
                <a:sym typeface="Lato" panose="020F0502020204030203"/>
              </a:rPr>
              <a:t>A REST API which specifies interfaces that programs can use to talk to the daemon and instruct it what to do.</a:t>
            </a:r>
            <a:endParaRPr lang="en-US" sz="403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870585" marR="0" lvl="1" indent="-434975" algn="l" rtl="0">
              <a:lnSpc>
                <a:spcPct val="120000"/>
              </a:lnSpc>
              <a:spcBef>
                <a:spcPts val="0"/>
              </a:spcBef>
              <a:spcAft>
                <a:spcPts val="0"/>
              </a:spcAft>
              <a:buClr>
                <a:srgbClr val="000000"/>
              </a:buClr>
              <a:buSzPts val="4031"/>
              <a:buFont typeface="Arial" panose="020B0604020202020204"/>
              <a:buChar char="•"/>
            </a:pPr>
            <a:r>
              <a:rPr lang="en-US" sz="4030" b="1" i="0" u="none" strike="noStrike" cap="none">
                <a:solidFill>
                  <a:srgbClr val="000000"/>
                </a:solidFill>
                <a:latin typeface="Lato" panose="020F0502020204030203"/>
                <a:ea typeface="Lato" panose="020F0502020204030203"/>
                <a:cs typeface="Lato" panose="020F0502020204030203"/>
                <a:sym typeface="Lato" panose="020F0502020204030203"/>
              </a:rPr>
              <a:t>A command line interface (CLI) client (the docker command).</a:t>
            </a:r>
            <a:endParaRPr lang="en-US" sz="4030" b="1" i="0" u="none" strike="noStrike" cap="none">
              <a:solidFill>
                <a:srgbClr val="000000"/>
              </a:solidFill>
              <a:latin typeface="Lato" panose="020F0502020204030203"/>
              <a:ea typeface="Lato" panose="020F0502020204030203"/>
              <a:cs typeface="Lato" panose="020F0502020204030203"/>
              <a:sym typeface="Lato" panose="020F0502020204030203"/>
            </a:endParaRPr>
          </a:p>
          <a:p>
            <a:pPr marL="0" marR="0" lvl="0" indent="0" algn="l" rtl="0">
              <a:lnSpc>
                <a:spcPct val="120000"/>
              </a:lnSpc>
              <a:spcBef>
                <a:spcPts val="0"/>
              </a:spcBef>
              <a:spcAft>
                <a:spcPts val="0"/>
              </a:spcAft>
              <a:buNone/>
            </a:pPr>
            <a:endParaRPr sz="4030" b="1"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19" name="Shape 119"/>
        <p:cNvGrpSpPr/>
        <p:nvPr/>
      </p:nvGrpSpPr>
      <p:grpSpPr>
        <a:xfrm>
          <a:off x="0" y="0"/>
          <a:ext cx="0" cy="0"/>
          <a:chOff x="0" y="0"/>
          <a:chExt cx="0" cy="0"/>
        </a:xfrm>
      </p:grpSpPr>
      <p:pic>
        <p:nvPicPr>
          <p:cNvPr id="120" name="Google Shape;120;p9"/>
          <p:cNvPicPr preferRelativeResize="0"/>
          <p:nvPr/>
        </p:nvPicPr>
        <p:blipFill rotWithShape="1">
          <a:blip r:embed="rId1"/>
          <a:srcRect l="1158" t="22923"/>
          <a:stretch>
            <a:fillRect/>
          </a:stretch>
        </p:blipFill>
        <p:spPr>
          <a:xfrm>
            <a:off x="614363" y="1775473"/>
            <a:ext cx="17059275" cy="7482827"/>
          </a:xfrm>
          <a:prstGeom prst="rect">
            <a:avLst/>
          </a:prstGeom>
          <a:noFill/>
          <a:ln>
            <a:noFill/>
          </a:ln>
        </p:spPr>
      </p:pic>
      <p:pic>
        <p:nvPicPr>
          <p:cNvPr id="121" name="Google Shape;121;p9"/>
          <p:cNvPicPr preferRelativeResize="0"/>
          <p:nvPr/>
        </p:nvPicPr>
        <p:blipFill rotWithShape="1">
          <a:blip r:embed="rId2"/>
          <a:srcRect/>
          <a:stretch>
            <a:fillRect/>
          </a:stretch>
        </p:blipFill>
        <p:spPr>
          <a:xfrm>
            <a:off x="4832734" y="8090469"/>
            <a:ext cx="16230600" cy="7486364"/>
          </a:xfrm>
          <a:prstGeom prst="rect">
            <a:avLst/>
          </a:prstGeom>
          <a:noFill/>
          <a:ln>
            <a:noFill/>
          </a:ln>
        </p:spPr>
      </p:pic>
      <p:pic>
        <p:nvPicPr>
          <p:cNvPr id="122" name="Google Shape;122;p9"/>
          <p:cNvPicPr preferRelativeResize="0"/>
          <p:nvPr/>
        </p:nvPicPr>
        <p:blipFill rotWithShape="1">
          <a:blip r:embed="rId3"/>
          <a:srcRect/>
          <a:stretch>
            <a:fillRect/>
          </a:stretch>
        </p:blipFill>
        <p:spPr>
          <a:xfrm rot="-948853">
            <a:off x="-7185165" y="-4698711"/>
            <a:ext cx="16230600" cy="7486364"/>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16112</Words>
  <Application>WPS Presentation</Application>
  <PresentationFormat/>
  <Paragraphs>258</Paragraphs>
  <Slides>30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30</vt:i4>
      </vt:variant>
    </vt:vector>
  </HeadingPairs>
  <TitlesOfParts>
    <vt:vector size="43" baseType="lpstr">
      <vt:lpstr>Arial</vt:lpstr>
      <vt:lpstr>SimSun</vt:lpstr>
      <vt:lpstr>Wingdings</vt:lpstr>
      <vt:lpstr>Arial</vt:lpstr>
      <vt:lpstr>Amatic SC</vt:lpstr>
      <vt:lpstr>Source Code Pro</vt:lpstr>
      <vt:lpstr>Lato</vt:lpstr>
      <vt:lpstr>Calibri</vt:lpstr>
      <vt:lpstr>Arimo</vt:lpstr>
      <vt:lpstr>Open Sans Light</vt:lpstr>
      <vt:lpstr>Microsoft YaHei</vt:lpstr>
      <vt:lpstr>Arial Unicode MS</vt:lpstr>
      <vt:lpstr>Beach Day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Dheeraj</cp:lastModifiedBy>
  <cp:revision>1</cp:revision>
  <dcterms:created xsi:type="dcterms:W3CDTF">2023-05-06T13:46:49Z</dcterms:created>
  <dcterms:modified xsi:type="dcterms:W3CDTF">2023-05-06T13:46:49Z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B548A3A4F32041D3A714AC67FFDCAB16</vt:lpwstr>
  </property>
  <property fmtid="{D5CDD505-2E9C-101B-9397-08002B2CF9AE}" pid="3" name="KSOProductBuildVer">
    <vt:lpwstr>1033-11.2.0.11537</vt:lpwstr>
  </property>
</Properties>
</file>